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347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04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5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0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2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1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AE10-2BCF-4ED4-BAC1-D3AB96D6767D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63C64D-4567-4784-863F-BD44F0408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LINUX – What?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61" y="3208149"/>
            <a:ext cx="6139033" cy="3197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78" y="3208149"/>
            <a:ext cx="6109706" cy="31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3647" y="624110"/>
            <a:ext cx="8911687" cy="1280890"/>
          </a:xfrm>
        </p:spPr>
        <p:txBody>
          <a:bodyPr/>
          <a:lstStyle/>
          <a:p>
            <a:r>
              <a:rPr lang="en-US" dirty="0" smtClean="0"/>
              <a:t>DIY LINUX – Why?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69"/>
          <a:stretch/>
        </p:blipFill>
        <p:spPr>
          <a:xfrm>
            <a:off x="4200771" y="2954706"/>
            <a:ext cx="7798814" cy="3709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99" t="9805" r="6380" b="10209"/>
          <a:stretch/>
        </p:blipFill>
        <p:spPr>
          <a:xfrm>
            <a:off x="407404" y="2954706"/>
            <a:ext cx="3963848" cy="37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LINUX – Where?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LINUX – Where?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5830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DIY LINUX – What?</vt:lpstr>
      <vt:lpstr>DIY LINUX – Why?</vt:lpstr>
      <vt:lpstr>DIY LINUX – Where?</vt:lpstr>
      <vt:lpstr>DIY LINUX – Where?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2024-02-15T05:02:40Z</dcterms:created>
  <dcterms:modified xsi:type="dcterms:W3CDTF">2024-02-18T12:27:33Z</dcterms:modified>
</cp:coreProperties>
</file>