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8" r:id="rId3"/>
    <p:sldId id="257" r:id="rId4"/>
    <p:sldId id="258" r:id="rId5"/>
    <p:sldId id="266" r:id="rId6"/>
    <p:sldId id="259" r:id="rId7"/>
    <p:sldId id="263" r:id="rId8"/>
    <p:sldId id="262" r:id="rId9"/>
    <p:sldId id="265" r:id="rId10"/>
    <p:sldId id="270" r:id="rId11"/>
    <p:sldId id="269" r:id="rId12"/>
    <p:sldId id="260" r:id="rId13"/>
    <p:sldId id="261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660"/>
  </p:normalViewPr>
  <p:slideViewPr>
    <p:cSldViewPr snapToGrid="0" snapToObjects="1">
      <p:cViewPr>
        <p:scale>
          <a:sx n="58" d="100"/>
          <a:sy n="58" d="100"/>
        </p:scale>
        <p:origin x="160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4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8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99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6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6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2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4" y="-216990"/>
            <a:ext cx="8670471" cy="3329581"/>
          </a:xfrm>
        </p:spPr>
        <p:txBody>
          <a:bodyPr/>
          <a:lstStyle/>
          <a:p>
            <a:r>
              <a:rPr dirty="0"/>
              <a:t> Fast Food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599" y="3429000"/>
            <a:ext cx="6620968" cy="861420"/>
          </a:xfrm>
        </p:spPr>
        <p:txBody>
          <a:bodyPr/>
          <a:lstStyle/>
          <a:p>
            <a:r>
              <a:t>Diagnostic Report &amp; Dashboard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7FA1D-11AC-7127-D45C-23924B10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772814"/>
            <a:ext cx="8784771" cy="18018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F05E47-E51A-041A-AC3D-A2BC69D6DA2D}"/>
              </a:ext>
            </a:extLst>
          </p:cNvPr>
          <p:cNvSpPr txBox="1">
            <a:spLocks/>
          </p:cNvSpPr>
          <p:nvPr/>
        </p:nvSpPr>
        <p:spPr>
          <a:xfrm>
            <a:off x="114299" y="25635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Health Score by Restaurant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E0A90-CFC7-6EDC-07E7-F0046E2A4817}"/>
              </a:ext>
            </a:extLst>
          </p:cNvPr>
          <p:cNvSpPr txBox="1"/>
          <p:nvPr/>
        </p:nvSpPr>
        <p:spPr>
          <a:xfrm>
            <a:off x="402771" y="4116211"/>
            <a:ext cx="81152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includes 515 food items across 8 major fast-food chains.</a:t>
            </a:r>
          </a:p>
          <a:p>
            <a:endParaRPr lang="en-US" sz="2000" dirty="0"/>
          </a:p>
          <a:p>
            <a:r>
              <a:rPr lang="en-US" sz="2000" dirty="0"/>
              <a:t>- Metrics: Calories, fats, cholesterol, sodium, carbs, vitamins, etc.</a:t>
            </a:r>
          </a:p>
          <a:p>
            <a:r>
              <a:rPr lang="en-US" sz="2000" dirty="0"/>
              <a:t>- Health Score: Ranges from 0 (least healthy) to 1 (most healthy).</a:t>
            </a:r>
          </a:p>
          <a:p>
            <a:r>
              <a:rPr lang="en-US" sz="2000" dirty="0"/>
              <a:t>- Total calories: 273,420 | Total fat: 123,228 | Health Score Sum: 3</a:t>
            </a:r>
          </a:p>
        </p:txBody>
      </p:sp>
    </p:spTree>
    <p:extLst>
      <p:ext uri="{BB962C8B-B14F-4D97-AF65-F5344CB8AC3E}">
        <p14:creationId xmlns:p14="http://schemas.microsoft.com/office/powerpoint/2010/main" val="38432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1E9E2E-62BE-F6AE-4981-4342D0A517F9}"/>
              </a:ext>
            </a:extLst>
          </p:cNvPr>
          <p:cNvSpPr txBox="1">
            <a:spLocks/>
          </p:cNvSpPr>
          <p:nvPr/>
        </p:nvSpPr>
        <p:spPr>
          <a:xfrm>
            <a:off x="576943" y="3479401"/>
            <a:ext cx="7438571" cy="2730220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Dairy Queen (0.7459) - Highest health score.</a:t>
            </a:r>
          </a:p>
          <a:p>
            <a:r>
              <a:rPr lang="en-IN" dirty="0"/>
              <a:t>Subway (0.6877) - High in </a:t>
            </a:r>
            <a:r>
              <a:rPr lang="en-IN" dirty="0" err="1"/>
              <a:t>fiber</a:t>
            </a:r>
            <a:r>
              <a:rPr lang="en-IN" dirty="0"/>
              <a:t>, protein, vitamins.</a:t>
            </a:r>
          </a:p>
          <a:p>
            <a:r>
              <a:rPr lang="en-IN" dirty="0"/>
              <a:t>Sonic &amp; Arby's - Average health scores.</a:t>
            </a:r>
          </a:p>
          <a:p>
            <a:r>
              <a:rPr lang="en-IN" dirty="0"/>
              <a:t>Chick Fil-A &amp; McDonald's - Lower scores, high sodium.</a:t>
            </a:r>
          </a:p>
          <a:p>
            <a:r>
              <a:rPr lang="en-IN" dirty="0"/>
              <a:t>Burger King - High fat/sodium, low score.</a:t>
            </a:r>
          </a:p>
          <a:p>
            <a:r>
              <a:rPr lang="en-IN" dirty="0"/>
              <a:t>Taco Bell (0.0111) - Lowest score, high calories/sodium.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746DAF-4BEE-F5C6-54EA-6B233BA6098C}"/>
              </a:ext>
            </a:extLst>
          </p:cNvPr>
          <p:cNvSpPr txBox="1">
            <a:spLocks/>
          </p:cNvSpPr>
          <p:nvPr/>
        </p:nvSpPr>
        <p:spPr>
          <a:xfrm>
            <a:off x="203200" y="274638"/>
            <a:ext cx="9245599" cy="1143000"/>
          </a:xfrm>
          <a:prstGeom prst="rect">
            <a:avLst/>
          </a:prstGeom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Restaurant Health Score Summary</a:t>
            </a:r>
          </a:p>
        </p:txBody>
      </p:sp>
      <p:pic>
        <p:nvPicPr>
          <p:cNvPr id="4" name="Picture 3" descr="health_scores_chart.png">
            <a:extLst>
              <a:ext uri="{FF2B5EF4-FFF2-40B4-BE49-F238E27FC236}">
                <a16:creationId xmlns:a16="http://schemas.microsoft.com/office/drawing/2014/main" id="{24622916-C4AD-E9AA-FF9B-AB769029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43" y="1417638"/>
            <a:ext cx="7202714" cy="18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609594"/>
            <a:ext cx="7055380" cy="1400530"/>
          </a:xfrm>
        </p:spPr>
        <p:txBody>
          <a:bodyPr/>
          <a:lstStyle/>
          <a:p>
            <a:r>
              <a:rPr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dirty="0"/>
              <a:t>Grilled items are healthier than fried alternatives</a:t>
            </a:r>
          </a:p>
          <a:p>
            <a:r>
              <a:rPr dirty="0"/>
              <a:t>- Sodium levels are critically high in many products</a:t>
            </a:r>
          </a:p>
          <a:p>
            <a:r>
              <a:rPr dirty="0"/>
              <a:t>- Restaurants differ significantly in average nutrition</a:t>
            </a:r>
          </a:p>
          <a:p>
            <a:r>
              <a:rPr dirty="0"/>
              <a:t>- Sugar and fat drive low health scores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464565"/>
            <a:ext cx="7055380" cy="1400530"/>
          </a:xfrm>
        </p:spPr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2925"/>
            <a:ext cx="8213271" cy="4195481"/>
          </a:xfrm>
        </p:spPr>
        <p:txBody>
          <a:bodyPr>
            <a:normAutofit/>
          </a:bodyPr>
          <a:lstStyle/>
          <a:p>
            <a:r>
              <a:rPr dirty="0"/>
              <a:t>- Promote low-calorie, grilled, and high-fiber items</a:t>
            </a:r>
          </a:p>
          <a:p>
            <a:r>
              <a:rPr dirty="0"/>
              <a:t>- Introduce sodium limits on menu items</a:t>
            </a:r>
          </a:p>
          <a:p>
            <a:r>
              <a:rPr dirty="0"/>
              <a:t>- Encourage balanced meals with vegetables and fiber</a:t>
            </a:r>
          </a:p>
          <a:p>
            <a:r>
              <a:rPr dirty="0"/>
              <a:t>- Provide real-time nutrition info to customers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Provide insights that can help: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Customers make healthier food choices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Restaurants optimize their menu offerings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3C508E-DED8-1E21-D9DB-BE61A0146201}"/>
              </a:ext>
            </a:extLst>
          </p:cNvPr>
          <p:cNvSpPr txBox="1">
            <a:spLocks/>
          </p:cNvSpPr>
          <p:nvPr/>
        </p:nvSpPr>
        <p:spPr>
          <a:xfrm>
            <a:off x="-1624149" y="94524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BFE4EE-1EA4-B335-4803-7C1E82F6D2F0}"/>
              </a:ext>
            </a:extLst>
          </p:cNvPr>
          <p:cNvSpPr txBox="1">
            <a:spLocks/>
          </p:cNvSpPr>
          <p:nvPr/>
        </p:nvSpPr>
        <p:spPr>
          <a:xfrm>
            <a:off x="457200" y="2376712"/>
            <a:ext cx="8229600" cy="31242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- This project successfully delivered a comprehensive diagnostic analysis of fast food nutritional data.</a:t>
            </a:r>
          </a:p>
          <a:p>
            <a:r>
              <a:rPr lang="en-US" sz="2000" dirty="0"/>
              <a:t>- Successfully built a complete nutritional analysis system.</a:t>
            </a:r>
          </a:p>
          <a:p>
            <a:r>
              <a:rPr lang="en-US" sz="2000" dirty="0"/>
              <a:t>- Excel supported data understanding and cleaning.</a:t>
            </a:r>
          </a:p>
          <a:p>
            <a:r>
              <a:rPr lang="en-US" sz="2000" dirty="0"/>
              <a:t>- Power BI delivered interactive visual storytelling.</a:t>
            </a:r>
          </a:p>
          <a:p>
            <a:r>
              <a:rPr lang="en-US" sz="2000" dirty="0"/>
              <a:t>- Valuable insights gained into fast-food health factors.</a:t>
            </a:r>
          </a:p>
          <a:p>
            <a:r>
              <a:rPr lang="en-US" sz="2000" dirty="0"/>
              <a:t>• The Health Score model provided a clear framework to distinguish healthy vs. unhealthy items.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9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E486-09C4-FFEB-2273-39DD4DC56995}"/>
              </a:ext>
            </a:extLst>
          </p:cNvPr>
          <p:cNvSpPr txBox="1">
            <a:spLocks/>
          </p:cNvSpPr>
          <p:nvPr/>
        </p:nvSpPr>
        <p:spPr>
          <a:xfrm>
            <a:off x="457200" y="252798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538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7686-5143-D593-6A1F-D1741E78A50C}"/>
              </a:ext>
            </a:extLst>
          </p:cNvPr>
          <p:cNvSpPr txBox="1">
            <a:spLocks/>
          </p:cNvSpPr>
          <p:nvPr/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Project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7A34-7385-7C3D-22BA-8D31F9799122}"/>
              </a:ext>
            </a:extLst>
          </p:cNvPr>
          <p:cNvSpPr txBox="1">
            <a:spLocks/>
          </p:cNvSpPr>
          <p:nvPr/>
        </p:nvSpPr>
        <p:spPr>
          <a:xfrm>
            <a:off x="484710" y="1605280"/>
            <a:ext cx="7772400" cy="3561806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  <a:p>
            <a:pPr>
              <a:spcAft>
                <a:spcPts val="500"/>
              </a:spcAft>
            </a:pPr>
            <a:r>
              <a:rPr lang="en-US" dirty="0"/>
              <a:t>Phase 1: Data Collection  (SQL)</a:t>
            </a:r>
          </a:p>
          <a:p>
            <a:pPr>
              <a:spcAft>
                <a:spcPts val="500"/>
              </a:spcAft>
            </a:pPr>
            <a:r>
              <a:rPr lang="en-US" dirty="0"/>
              <a:t>Phase 2: Data Preprocessing (Excel/Power Bi)</a:t>
            </a:r>
          </a:p>
          <a:p>
            <a:pPr>
              <a:spcAft>
                <a:spcPts val="500"/>
              </a:spcAft>
            </a:pPr>
            <a:r>
              <a:rPr lang="en-US" dirty="0"/>
              <a:t>Phase 3: Exploratory Data Analysis (Excel).</a:t>
            </a:r>
          </a:p>
          <a:p>
            <a:pPr>
              <a:spcAft>
                <a:spcPts val="500"/>
              </a:spcAft>
            </a:pPr>
            <a:r>
              <a:rPr lang="en-US" dirty="0"/>
              <a:t>Phase 4: Dashboard Creation/Visualizations (Power BI).</a:t>
            </a:r>
          </a:p>
          <a:p>
            <a:pPr>
              <a:spcAft>
                <a:spcPts val="500"/>
              </a:spcAft>
            </a:pPr>
            <a:r>
              <a:rPr lang="en-US" dirty="0"/>
              <a:t>Phase 5: Dashboard Insights &amp; Presentation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28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0" y="244173"/>
            <a:ext cx="7055380" cy="1400530"/>
          </a:xfrm>
        </p:spPr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10" y="1644703"/>
            <a:ext cx="7714150" cy="4676389"/>
          </a:xfrm>
        </p:spPr>
        <p:txBody>
          <a:bodyPr>
            <a:noAutofit/>
          </a:bodyPr>
          <a:lstStyle/>
          <a:p>
            <a:r>
              <a:rPr lang="en-US" dirty="0"/>
              <a:t>The objective of the Fast Food Analysis project is to diagnose and evaluate the nutritional quality of fast food items using Power BI dashboards and a sample dataset.</a:t>
            </a:r>
            <a:endParaRPr dirty="0"/>
          </a:p>
          <a:p>
            <a:r>
              <a:rPr dirty="0"/>
              <a:t>Key goals :</a:t>
            </a:r>
          </a:p>
          <a:p>
            <a:r>
              <a:rPr dirty="0"/>
              <a:t>- </a:t>
            </a:r>
            <a:r>
              <a:rPr lang="en-IN" dirty="0" err="1"/>
              <a:t>Analyze</a:t>
            </a:r>
            <a:r>
              <a:rPr lang="en-IN" dirty="0"/>
              <a:t> nutritional data (calories, fat, sodium, etc.) across restaurants</a:t>
            </a:r>
            <a:endParaRPr dirty="0"/>
          </a:p>
          <a:p>
            <a:r>
              <a:rPr dirty="0"/>
              <a:t>- </a:t>
            </a:r>
            <a:r>
              <a:rPr lang="en-IN" dirty="0"/>
              <a:t>I</a:t>
            </a:r>
            <a:r>
              <a:rPr lang="en-US" dirty="0" err="1"/>
              <a:t>ntroduce</a:t>
            </a:r>
            <a:r>
              <a:rPr lang="en-US" dirty="0"/>
              <a:t> a Health Score to assess food quality</a:t>
            </a:r>
          </a:p>
          <a:p>
            <a:r>
              <a:rPr lang="en-US" dirty="0"/>
              <a:t>Compare restaurants based on nutritional value</a:t>
            </a:r>
            <a:endParaRPr dirty="0"/>
          </a:p>
          <a:p>
            <a:r>
              <a:rPr dirty="0"/>
              <a:t>- </a:t>
            </a:r>
            <a:r>
              <a:rPr lang="en-US" dirty="0"/>
              <a:t>Visualize insights through interactive Power BI dashboards</a:t>
            </a:r>
          </a:p>
          <a:p>
            <a:r>
              <a:rPr lang="en-US" dirty="0"/>
              <a:t>Recommend actions for healthier menu planning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480893"/>
            <a:ext cx="7055380" cy="1400530"/>
          </a:xfrm>
        </p:spPr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>
            <a:normAutofit/>
          </a:bodyPr>
          <a:lstStyle/>
          <a:p>
            <a:r>
              <a:rPr dirty="0"/>
              <a:t>The dataset includes nutritional attributes of food items across restaurants.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dirty="0"/>
              <a:t>Key columns:</a:t>
            </a:r>
          </a:p>
          <a:p>
            <a:r>
              <a:rPr dirty="0"/>
              <a:t>- Restaurant, Item, Calories, Fat, Cholesterol, Sodium, Carbohydrates, Protein</a:t>
            </a:r>
          </a:p>
          <a:p>
            <a:r>
              <a:rPr dirty="0"/>
              <a:t>- Vitamins (A, C), Calcium, Sugar, Fiber</a:t>
            </a:r>
          </a:p>
          <a:p>
            <a:r>
              <a:rPr dirty="0"/>
              <a:t>- Calculated attributes: Health Score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0D00BC-6E21-FFD1-5479-979D49AEC68F}"/>
              </a:ext>
            </a:extLst>
          </p:cNvPr>
          <p:cNvSpPr txBox="1">
            <a:spLocks/>
          </p:cNvSpPr>
          <p:nvPr/>
        </p:nvSpPr>
        <p:spPr>
          <a:xfrm>
            <a:off x="361046" y="2432833"/>
            <a:ext cx="7302497" cy="10549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</a:t>
            </a:r>
            <a:r>
              <a:rPr lang="en-US" sz="2000" dirty="0"/>
              <a:t>Conducted statistical summary on food dataset:</a:t>
            </a:r>
          </a:p>
          <a:p>
            <a:r>
              <a:rPr lang="en-US" sz="2000" dirty="0"/>
              <a:t>  - Count</a:t>
            </a:r>
          </a:p>
          <a:p>
            <a:r>
              <a:rPr lang="en-US" sz="2000" dirty="0"/>
              <a:t> - Unique values</a:t>
            </a:r>
          </a:p>
          <a:p>
            <a:r>
              <a:rPr lang="en-US" sz="2000" dirty="0"/>
              <a:t>  - Top frequency item</a:t>
            </a:r>
          </a:p>
          <a:p>
            <a:r>
              <a:rPr lang="en-US" sz="2000" dirty="0"/>
              <a:t>  - Mean</a:t>
            </a:r>
          </a:p>
          <a:p>
            <a:r>
              <a:rPr lang="en-US" sz="2000" dirty="0"/>
              <a:t>  - Standard deviation</a:t>
            </a:r>
          </a:p>
          <a:p>
            <a:r>
              <a:rPr lang="en-US" sz="2000" dirty="0"/>
              <a:t>  - Minimum, 25%, 50%, 75%, Maximum values</a:t>
            </a:r>
          </a:p>
          <a:p>
            <a:r>
              <a:rPr lang="en-US" sz="2000" dirty="0"/>
              <a:t>- Performed correlation analysis.</a:t>
            </a:r>
          </a:p>
          <a:p>
            <a:r>
              <a:rPr lang="en-US" sz="2000" dirty="0"/>
              <a:t>- Created Pivot Table to aggregate and understand trends.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ABF5CE-016E-839E-B3D1-C685F8AF53DD}"/>
              </a:ext>
            </a:extLst>
          </p:cNvPr>
          <p:cNvSpPr txBox="1">
            <a:spLocks/>
          </p:cNvSpPr>
          <p:nvPr/>
        </p:nvSpPr>
        <p:spPr>
          <a:xfrm>
            <a:off x="-440871" y="283035"/>
            <a:ext cx="7609114" cy="8817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Excel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1807A-B26E-AC15-021B-39BC5533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" y="1117609"/>
            <a:ext cx="8897256" cy="14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3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431907"/>
            <a:ext cx="7055380" cy="1400530"/>
          </a:xfrm>
        </p:spPr>
        <p:txBody>
          <a:bodyPr/>
          <a:lstStyle/>
          <a:p>
            <a:r>
              <a:rPr dirty="0"/>
              <a:t>Analytical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114161"/>
          </a:xfrm>
        </p:spPr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dirty="0"/>
              <a:t>Data preprocessing and enrichment</a:t>
            </a:r>
          </a:p>
          <a:p>
            <a:r>
              <a:rPr dirty="0"/>
              <a:t>- Health score modeling based on nutrients</a:t>
            </a:r>
          </a:p>
          <a:p>
            <a:r>
              <a:rPr dirty="0"/>
              <a:t>- Power BI dashboard development:</a:t>
            </a:r>
          </a:p>
          <a:p>
            <a:r>
              <a:rPr dirty="0"/>
              <a:t>- Item-level and restaurant-level analysis</a:t>
            </a:r>
          </a:p>
          <a:p>
            <a:r>
              <a:rPr dirty="0"/>
              <a:t> - Visual KPIs for calories, fat, sodium</a:t>
            </a:r>
          </a:p>
          <a:p>
            <a:r>
              <a:rPr lang="en-IN" dirty="0"/>
              <a:t> </a:t>
            </a:r>
            <a:r>
              <a:rPr dirty="0"/>
              <a:t>- Insights and 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</a:t>
            </a:r>
            <a:r>
              <a:rPr lang="en-IN" dirty="0"/>
              <a:t>Overview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F17777-3DC1-6E52-06FB-7882BF97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853248"/>
            <a:ext cx="6711654" cy="4195481"/>
          </a:xfrm>
        </p:spPr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dirty="0"/>
              <a:t>Included metrics: Calories, Protein, Total Carbs, Cholesterol, Fat, Calcium.</a:t>
            </a:r>
          </a:p>
          <a:p>
            <a:r>
              <a:rPr dirty="0"/>
              <a:t>- Multiple charts and slicers:</a:t>
            </a:r>
          </a:p>
          <a:p>
            <a:r>
              <a:rPr dirty="0"/>
              <a:t>  - Bar charts for calories and health scores</a:t>
            </a:r>
          </a:p>
          <a:p>
            <a:r>
              <a:rPr dirty="0"/>
              <a:t>  - Donut charts for nutrient breakdown</a:t>
            </a:r>
          </a:p>
          <a:p>
            <a:r>
              <a:rPr dirty="0"/>
              <a:t>  - Line graph for average nutrients</a:t>
            </a:r>
          </a:p>
          <a:p>
            <a:r>
              <a:rPr dirty="0"/>
              <a:t>  - Gauge chart for high-protein items</a:t>
            </a:r>
          </a:p>
          <a:p>
            <a:r>
              <a:rPr dirty="0"/>
              <a:t>- Interactive filtering using slicers (restaurant, item).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Dashboards</a:t>
            </a:r>
          </a:p>
        </p:txBody>
      </p:sp>
      <p:pic>
        <p:nvPicPr>
          <p:cNvPr id="3" name="Picture 2" descr="Screenshot 2025-05-20 1418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6" y="1371600"/>
            <a:ext cx="8787848" cy="5211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6606-8C1B-8BCD-F5C3-BE7B3181B237}"/>
              </a:ext>
            </a:extLst>
          </p:cNvPr>
          <p:cNvSpPr txBox="1">
            <a:spLocks/>
          </p:cNvSpPr>
          <p:nvPr/>
        </p:nvSpPr>
        <p:spPr>
          <a:xfrm>
            <a:off x="-746760" y="2816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C377-BBDD-43B3-4FFD-76E3494CDD96}"/>
              </a:ext>
            </a:extLst>
          </p:cNvPr>
          <p:cNvSpPr txBox="1">
            <a:spLocks/>
          </p:cNvSpPr>
          <p:nvPr/>
        </p:nvSpPr>
        <p:spPr>
          <a:xfrm>
            <a:off x="335280" y="3759200"/>
            <a:ext cx="8229600" cy="745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- Helped in filtering and scoring items meaningfully in Power BI.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556FFC-D599-F1B0-9BCE-F3A605412846}"/>
              </a:ext>
            </a:extLst>
          </p:cNvPr>
          <p:cNvSpPr txBox="1">
            <a:spLocks/>
          </p:cNvSpPr>
          <p:nvPr/>
        </p:nvSpPr>
        <p:spPr>
          <a:xfrm>
            <a:off x="335280" y="1993489"/>
            <a:ext cx="8473440" cy="28710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Classified food items based on healthiness</a:t>
            </a:r>
          </a:p>
          <a:p>
            <a:r>
              <a:rPr lang="en-US" sz="2000" dirty="0"/>
              <a:t>- Items are labeled with a Health Score (1 = High Healthy, 0 = Low Healthy)</a:t>
            </a:r>
          </a:p>
          <a:p>
            <a:r>
              <a:rPr lang="en-US" sz="2000" dirty="0"/>
              <a:t>- Healthier items tend to be grilled rather than fried</a:t>
            </a:r>
          </a:p>
          <a:p>
            <a:r>
              <a:rPr lang="en-US" sz="2000" dirty="0"/>
              <a:t>- Lower calorie and sodium items more likely to be labeled as healthy</a:t>
            </a:r>
          </a:p>
        </p:txBody>
      </p:sp>
    </p:spTree>
    <p:extLst>
      <p:ext uri="{BB962C8B-B14F-4D97-AF65-F5344CB8AC3E}">
        <p14:creationId xmlns:p14="http://schemas.microsoft.com/office/powerpoint/2010/main" val="396501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252</TotalTime>
  <Words>703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 Fast Food Analysis</vt:lpstr>
      <vt:lpstr>PowerPoint Presentation</vt:lpstr>
      <vt:lpstr>Project Objective</vt:lpstr>
      <vt:lpstr>Dataset Overview</vt:lpstr>
      <vt:lpstr>PowerPoint Presentation</vt:lpstr>
      <vt:lpstr>Analytical Approach</vt:lpstr>
      <vt:lpstr>Dashboard Overview</vt:lpstr>
      <vt:lpstr>Power BI Dashboards</vt:lpstr>
      <vt:lpstr>PowerPoint Presentation</vt:lpstr>
      <vt:lpstr>PowerPoint Presentation</vt:lpstr>
      <vt:lpstr>PowerPoint Presentation</vt:lpstr>
      <vt:lpstr>Key Findings</vt:lpstr>
      <vt:lpstr>Recommendations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Shitu</dc:creator>
  <cp:keywords/>
  <dc:description>generated using python-pptx</dc:description>
  <cp:lastModifiedBy>Vrushali mate</cp:lastModifiedBy>
  <cp:revision>5</cp:revision>
  <dcterms:created xsi:type="dcterms:W3CDTF">2013-01-27T09:14:16Z</dcterms:created>
  <dcterms:modified xsi:type="dcterms:W3CDTF">2025-05-21T05:52:41Z</dcterms:modified>
  <cp:category/>
</cp:coreProperties>
</file>