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7619631" y="2327437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n/David…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781792" y="272292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34364"/>
              </p:ext>
            </p:extLst>
          </p:nvPr>
        </p:nvGraphicFramePr>
        <p:xfrm>
          <a:off x="473239" y="1476102"/>
          <a:ext cx="3207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7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hms0:</a:t>
                      </a:r>
                      <a:r>
                        <a:rPr lang="en-SG" sz="1800" u="sng" dirty="0"/>
                        <a:t>HotelManagementSystem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6203583" y="5112715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13991"/>
              </p:ext>
            </p:extLst>
          </p:nvPr>
        </p:nvGraphicFramePr>
        <p:xfrm>
          <a:off x="3788681" y="1461553"/>
          <a:ext cx="3207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7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hms0:</a:t>
                      </a:r>
                      <a:r>
                        <a:rPr lang="en-SG" sz="1800" u="sng" dirty="0"/>
                        <a:t>HotelManagementSystem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02553"/>
              </p:ext>
            </p:extLst>
          </p:nvPr>
        </p:nvGraphicFramePr>
        <p:xfrm>
          <a:off x="7058025" y="3929726"/>
          <a:ext cx="3207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7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hms2:</a:t>
                      </a:r>
                      <a:r>
                        <a:rPr lang="en-SG" sz="1800" u="sng" dirty="0"/>
                        <a:t>HotelManagementSystem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5385292" y="201605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7846455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D454238-0D9B-4749-948D-0DE9C0B53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38827"/>
              </p:ext>
            </p:extLst>
          </p:nvPr>
        </p:nvGraphicFramePr>
        <p:xfrm>
          <a:off x="505559" y="3908450"/>
          <a:ext cx="3207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7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hms0:</a:t>
                      </a:r>
                      <a:r>
                        <a:rPr lang="en-SG" sz="1800" u="sng" dirty="0"/>
                        <a:t>HotelManagementSystem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33066EE-5748-BA4A-BBE4-D616B0FF7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56873"/>
              </p:ext>
            </p:extLst>
          </p:nvPr>
        </p:nvGraphicFramePr>
        <p:xfrm>
          <a:off x="3781792" y="3918027"/>
          <a:ext cx="3207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7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hms0:</a:t>
                      </a:r>
                      <a:r>
                        <a:rPr lang="en-SG" sz="1800" u="sng" dirty="0"/>
                        <a:t>HotelManagementSystem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Sipani Sreyans</cp:lastModifiedBy>
  <cp:revision>32</cp:revision>
  <dcterms:created xsi:type="dcterms:W3CDTF">2017-07-27T00:35:51Z</dcterms:created>
  <dcterms:modified xsi:type="dcterms:W3CDTF">2019-03-20T13:29:10Z</dcterms:modified>
</cp:coreProperties>
</file>