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20/3/19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8188244" y="2112786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9405665" y="6092260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hms2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086096" y="273169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7563305" y="522319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1167"/>
              </p:ext>
            </p:extLst>
          </p:nvPr>
        </p:nvGraphicFramePr>
        <p:xfrm>
          <a:off x="473239" y="1476102"/>
          <a:ext cx="343688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43688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hms0:</a:t>
                      </a:r>
                      <a:r>
                        <a:rPr lang="en-SG" sz="1800" u="sng" dirty="0"/>
                        <a:t>HotelManagementSystem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71150"/>
              </p:ext>
            </p:extLst>
          </p:nvPr>
        </p:nvGraphicFramePr>
        <p:xfrm>
          <a:off x="4007701" y="1476102"/>
          <a:ext cx="3233662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3366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hms1:</a:t>
                      </a:r>
                      <a:r>
                        <a:rPr lang="en-SG" sz="1800" u="sng" dirty="0"/>
                        <a:t>HotelManagementSystem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591405"/>
              </p:ext>
            </p:extLst>
          </p:nvPr>
        </p:nvGraphicFramePr>
        <p:xfrm>
          <a:off x="7338943" y="1476102"/>
          <a:ext cx="3233662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3366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hms2:</a:t>
                      </a:r>
                      <a:r>
                        <a:rPr lang="en-SG" sz="1800" u="sng" dirty="0"/>
                        <a:t>HotelManagementSystem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21598"/>
              </p:ext>
            </p:extLst>
          </p:nvPr>
        </p:nvGraphicFramePr>
        <p:xfrm>
          <a:off x="473239" y="3919947"/>
          <a:ext cx="353445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53445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hms0:</a:t>
                      </a:r>
                      <a:r>
                        <a:rPr lang="en-SG" sz="1800" u="sng" dirty="0"/>
                        <a:t>HotelManagementSystem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96559"/>
              </p:ext>
            </p:extLst>
          </p:nvPr>
        </p:nvGraphicFramePr>
        <p:xfrm>
          <a:off x="4086096" y="3912663"/>
          <a:ext cx="32069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69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hms1:</a:t>
                      </a:r>
                      <a:r>
                        <a:rPr lang="en-SG" sz="1800" u="sng" dirty="0"/>
                        <a:t>HotelManagementSystem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68163"/>
              </p:ext>
            </p:extLst>
          </p:nvPr>
        </p:nvGraphicFramePr>
        <p:xfrm>
          <a:off x="7406449" y="3912663"/>
          <a:ext cx="32069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69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hms3:</a:t>
                      </a:r>
                      <a:r>
                        <a:rPr lang="en-SG" sz="1800" u="sng" dirty="0"/>
                        <a:t>HotelManagementSystem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5579997" y="202481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8996440" y="453882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Sipani Sreyans</cp:lastModifiedBy>
  <cp:revision>36</cp:revision>
  <dcterms:created xsi:type="dcterms:W3CDTF">2017-07-27T00:35:51Z</dcterms:created>
  <dcterms:modified xsi:type="dcterms:W3CDTF">2019-03-20T13:33:45Z</dcterms:modified>
</cp:coreProperties>
</file>