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620"/>
  </p:normalViewPr>
  <p:slideViewPr>
    <p:cSldViewPr showGuides="1">
      <p:cViewPr varScale="1">
        <p:scale>
          <a:sx n="87" d="100"/>
          <a:sy n="87" d="100"/>
        </p:scale>
        <p:origin x="64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438" y="14765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6865" y="423022"/>
            <a:ext cx="186329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:HotelManagementSystemParser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01047" y="3011310"/>
            <a:ext cx="1298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>
                <a:solidFill>
                  <a:srgbClr val="7030A0"/>
                </a:solidFill>
              </a:rPr>
              <a:t>Hotel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422616"/>
            <a:ext cx="2181777" cy="4814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:VersionedHotel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ManagementSystem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15529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resetData(ReadOnly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HotelManagement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Tejas Bhuwania</cp:lastModifiedBy>
  <cp:revision>109</cp:revision>
  <dcterms:created xsi:type="dcterms:W3CDTF">2016-07-22T14:33:02Z</dcterms:created>
  <dcterms:modified xsi:type="dcterms:W3CDTF">2019-03-21T13:43:44Z</dcterms:modified>
</cp:coreProperties>
</file>