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202312" y="1910082"/>
            <a:ext cx="2066045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 hotel management system]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237767" y="2311019"/>
            <a:ext cx="35685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hotel management system to </a:t>
            </a:r>
            <a:r>
              <a:rPr lang="en-SG" sz="1801" dirty="0" err="1"/>
              <a:t>hotelManagementSystemStateList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5940526" y="2775207"/>
            <a:ext cx="354098" cy="24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9806293" y="2718349"/>
            <a:ext cx="84768" cy="357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Sipani Sreyans</cp:lastModifiedBy>
  <cp:revision>20</cp:revision>
  <dcterms:created xsi:type="dcterms:W3CDTF">2017-07-28T00:49:09Z</dcterms:created>
  <dcterms:modified xsi:type="dcterms:W3CDTF">2019-03-20T13:34:54Z</dcterms:modified>
</cp:coreProperties>
</file>