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howGuides="1">
      <p:cViewPr varScale="1">
        <p:scale>
          <a:sx n="102" d="100"/>
          <a:sy n="102" d="100"/>
        </p:scale>
        <p:origin x="1920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438" y="14765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66865" y="423022"/>
            <a:ext cx="186329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HotelManagementSystemParser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01047" y="3011310"/>
            <a:ext cx="12980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Hotel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System()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422616"/>
            <a:ext cx="2181777" cy="4814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VersionedHotel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ManagementSystem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15529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 err="1">
                <a:solidFill>
                  <a:srgbClr val="7030A0"/>
                </a:solidFill>
              </a:rPr>
              <a:t>HotelManagement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System)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40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Sipani Sreyans</cp:lastModifiedBy>
  <cp:revision>107</cp:revision>
  <dcterms:created xsi:type="dcterms:W3CDTF">2016-07-22T14:33:02Z</dcterms:created>
  <dcterms:modified xsi:type="dcterms:W3CDTF">2019-03-20T13:41:59Z</dcterms:modified>
</cp:coreProperties>
</file>