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529554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758842"/>
              </p:ext>
            </p:extLst>
          </p:nvPr>
        </p:nvGraphicFramePr>
        <p:xfrm>
          <a:off x="637996" y="2769442"/>
          <a:ext cx="3207000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7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hms0:</a:t>
                      </a:r>
                      <a:r>
                        <a:rPr lang="en-SG" sz="1800" u="sng" dirty="0"/>
                        <a:t>HotelManagementSystem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963992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Sipani Sreyans</cp:lastModifiedBy>
  <cp:revision>4</cp:revision>
  <dcterms:created xsi:type="dcterms:W3CDTF">2018-06-30T16:04:01Z</dcterms:created>
  <dcterms:modified xsi:type="dcterms:W3CDTF">2019-03-20T13:49:54Z</dcterms:modified>
</cp:coreProperties>
</file>