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48" r:id="rId2"/>
  </p:sldMasterIdLst>
  <p:sldIdLst>
    <p:sldId id="256" r:id="rId3"/>
    <p:sldId id="265" r:id="rId4"/>
    <p:sldId id="259" r:id="rId5"/>
    <p:sldId id="269" r:id="rId6"/>
    <p:sldId id="258" r:id="rId7"/>
    <p:sldId id="260" r:id="rId8"/>
    <p:sldId id="267" r:id="rId9"/>
    <p:sldId id="264" r:id="rId10"/>
    <p:sldId id="270" r:id="rId11"/>
    <p:sldId id="271" r:id="rId12"/>
    <p:sldId id="26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B84F04-61EB-4D59-8D30-BC2992DAAA75}" v="22" dt="2023-04-09T17:06:15.203"/>
    <p1510:client id="{378BE54A-988C-450C-9F36-E527DCF6FE5C}" v="6" dt="2023-04-09T19:06:52.405"/>
    <p1510:client id="{E0C1658F-CD0D-4AD4-8683-858EE2EA10F0}" v="1175" dt="2023-04-09T19:05:09.3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microsoft.com/office/2015/10/relationships/revisionInfo" Target="revisionInfo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4091C-6C1D-7EF7-BA6C-29580F1E01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C82348-8985-7D06-A16A-DA09160F0B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8C557E-0B2C-C65E-8251-7BADFEE97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5C0CC-4E17-405A-AD8D-336B1A3C083F}" type="datetimeFigureOut">
              <a:rPr lang="en-IN" smtClean="0"/>
              <a:t>04-05-2023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498611-5863-3143-1BC8-DBAC88F3B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726E89-1622-BDCB-9285-22544A394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A1D73-705E-431A-816D-76088F7CDF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3917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21FE2-9F70-CBAE-B761-DF09A2785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207AE4-95EB-E50E-99BA-30868D542A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A3D805-FC11-A6DF-09CB-5CB7E820E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5C0CC-4E17-405A-AD8D-336B1A3C083F}" type="datetimeFigureOut">
              <a:rPr lang="en-IN" smtClean="0"/>
              <a:t>04-05-2023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C51DCE-245E-779C-283F-95AA0C4E3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2C101-C4DC-E304-FDD1-AC4A0DA54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A1D73-705E-431A-816D-76088F7CDF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0965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FE66BE-F559-81E1-1DF3-4D2383994B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C38364-EC4B-8ACD-1577-E76F793296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6CFB7B-6720-1A02-2749-4583B4DB7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5C0CC-4E17-405A-AD8D-336B1A3C083F}" type="datetimeFigureOut">
              <a:rPr lang="en-IN" smtClean="0"/>
              <a:t>04-05-2023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D66F32-969C-45C3-01B9-5914C80E0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4A8C2B-22FC-F447-FB6C-F0A993FA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A1D73-705E-431A-816D-76088F7CDF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23218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3013C-4DC0-621F-C37D-BBA1C39C1A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CF67DF-475D-4B87-0F13-B60A6EF37D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3D4824-AB6E-D038-A783-A68C0C974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B7B47-246A-4EB6-9303-C18354B79512}" type="datetimeFigureOut">
              <a:rPr lang="en-IN" smtClean="0"/>
              <a:t>04-05-2023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22AA88-5C0E-20AD-39B1-1C134C83A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5BD35B-2D49-CDFF-FDE6-ACA3EFE3C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2B6D3-124F-4F4D-9ED2-8F79B3C6BA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82010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06DEC-134E-6862-1D60-087DB3481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7BD1E5-CC65-82FA-D067-7A8099E7A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D4525A-8FD5-BA45-87B4-B1B7B8714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B7B47-246A-4EB6-9303-C18354B79512}" type="datetimeFigureOut">
              <a:rPr lang="en-IN" smtClean="0"/>
              <a:t>04-05-2023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D3B486-5B93-C1BC-01B1-DBEB0BF09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3FC00-FA60-A003-A0A3-28EE00DEE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2B6D3-124F-4F4D-9ED2-8F79B3C6BA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54450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C0002-205C-85D3-9179-8332D08C3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4C3756-B90F-97B4-FEC6-2A9F90D67B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687DD6-D3BC-DF6D-BE09-736F7F433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B7B47-246A-4EB6-9303-C18354B79512}" type="datetimeFigureOut">
              <a:rPr lang="en-IN" smtClean="0"/>
              <a:t>04-05-2023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1B80F1-F104-65BE-D12A-AD85C35C2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4DA7EB-94D0-E210-C917-55F707B2D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2B6D3-124F-4F4D-9ED2-8F79B3C6BA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05996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C7FBF-B5B7-E00E-D417-C952B1B41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CBA73A-6F5F-5927-6DE1-1F340D7494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324DE4-436F-8F9F-579B-BF8D2BC3D3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AFD6AD-6FB1-FB77-13C9-024C47506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B7B47-246A-4EB6-9303-C18354B79512}" type="datetimeFigureOut">
              <a:rPr lang="en-IN" smtClean="0"/>
              <a:t>04-05-2023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BDA7F2-B371-13FC-6C54-93BA277CC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3C1FE2-CF19-D57F-2AA9-5CDEA8761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2B6D3-124F-4F4D-9ED2-8F79B3C6BA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19791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D707D-F8D3-FE22-A721-BE3FC4CFA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02EE35-C836-7A38-CED6-57FC089B42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5C3876-720E-9831-5519-D955DA346D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508481-85B8-760D-F3A0-E426395D83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FACEED-DED8-1F6E-9F08-03A6571158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F04E98-AA32-BEA6-28F2-EF535028C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B7B47-246A-4EB6-9303-C18354B79512}" type="datetimeFigureOut">
              <a:rPr lang="en-IN" smtClean="0"/>
              <a:t>04-05-2023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0EDB9D-C25A-5E54-73CB-28829253D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40671F-7C88-7B48-51B3-4D87A0DE7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2B6D3-124F-4F4D-9ED2-8F79B3C6BA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35164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C80E1-1E66-2978-7D5B-2D7BD522C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35C78C-7B99-63D6-E327-838457F8C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B7B47-246A-4EB6-9303-C18354B79512}" type="datetimeFigureOut">
              <a:rPr lang="en-IN" smtClean="0"/>
              <a:t>04-05-2023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0775D9-3584-ABD9-1B49-0B977FF84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742F6C-14C7-8043-C6F8-2D2E32856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2B6D3-124F-4F4D-9ED2-8F79B3C6BA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90114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8EFC95-1933-E32F-C83D-79C009411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B7B47-246A-4EB6-9303-C18354B79512}" type="datetimeFigureOut">
              <a:rPr lang="en-IN" smtClean="0"/>
              <a:t>04-05-2023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2E1AAF-C0D5-23E1-2C48-0C181916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94B739-FAF8-D49A-8821-03809C12F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2B6D3-124F-4F4D-9ED2-8F79B3C6BA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05229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412F5-641B-B42F-DE0D-895E87B01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28B4E6-2FAE-3627-5F5B-0294515DE0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A5CAD9-DEFF-D596-4CB1-412D7B4289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48D7C2-E75F-3559-59C8-AF43016D9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B7B47-246A-4EB6-9303-C18354B79512}" type="datetimeFigureOut">
              <a:rPr lang="en-IN" smtClean="0"/>
              <a:t>04-05-2023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DE09DC-F42A-4A39-AE63-7F76947A4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DD39C9-D1A6-5639-E0B5-6A7F58D14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2B6D3-124F-4F4D-9ED2-8F79B3C6BA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5266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079CD-3D3C-7A95-7B8D-055DDBC24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9AA33-9847-3ECE-F5DE-E84F7EF35A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E037CC-DCD1-3DFA-6F87-688C70E34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5C0CC-4E17-405A-AD8D-336B1A3C083F}" type="datetimeFigureOut">
              <a:rPr lang="en-IN" smtClean="0"/>
              <a:t>04-05-2023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FFDEFE-327C-D2FF-E120-F0BA901D9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008B3F-4AA7-0810-E989-27F52636E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A1D73-705E-431A-816D-76088F7CDF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125425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1D0C5-5F1E-FE25-1E23-EB06229C2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3A7A36-273C-EC39-2789-433E824749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69A59F-9ED7-46EC-6FB3-7705C32014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206D24-D84F-B614-B6AE-86314E562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B7B47-246A-4EB6-9303-C18354B79512}" type="datetimeFigureOut">
              <a:rPr lang="en-IN" smtClean="0"/>
              <a:t>04-05-2023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261087-C5FA-FED2-B71E-D6D87F91E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121746-305A-23BA-E7BF-9F5DE15CF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2B6D3-124F-4F4D-9ED2-8F79B3C6BA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343425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B8002-3798-5FA6-1438-A1A622DCE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C62692-55F5-6CBA-A933-9CB10051B3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0118EB-7B9A-1E11-406F-97DAC7DDA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B7B47-246A-4EB6-9303-C18354B79512}" type="datetimeFigureOut">
              <a:rPr lang="en-IN" smtClean="0"/>
              <a:t>04-05-2023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3AF5A0-7647-55B9-BBFC-ED69A407C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C720E8-A253-499E-CABD-7230F9911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2B6D3-124F-4F4D-9ED2-8F79B3C6BA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502585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CC1C5A-8960-5887-C584-713CC0FD1C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3F8998-B3FD-6E03-06DB-A8EF89F232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9559CC-79B3-45D8-B2E9-D73F39058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B7B47-246A-4EB6-9303-C18354B79512}" type="datetimeFigureOut">
              <a:rPr lang="en-IN" smtClean="0"/>
              <a:t>04-05-2023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704124-DD68-251B-1C8A-74F16F92A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F5A880-7591-4A91-8B06-B8A1307E3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2B6D3-124F-4F4D-9ED2-8F79B3C6BA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4280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1647F-A7E1-5142-A298-9653BD6D4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354703-C89D-A1D0-4EA4-8F0E87C6F4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1D07A3-E8BE-53B6-05EC-3A60B029D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5C0CC-4E17-405A-AD8D-336B1A3C083F}" type="datetimeFigureOut">
              <a:rPr lang="en-IN" smtClean="0"/>
              <a:t>04-05-2023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8880C4-6F82-06B7-15B5-7F7CA22B8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FB07FE-5B48-63D6-F5F9-78ABACCFF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A1D73-705E-431A-816D-76088F7CDF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954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A143E-1A20-D8FB-BD00-98629FE53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5DA0D-4E72-ACEA-9C73-1888E5B78E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290832-E2BC-264F-0300-CF7F7AE1F9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59E453-DC47-154E-6FE8-907B93D48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5C0CC-4E17-405A-AD8D-336B1A3C083F}" type="datetimeFigureOut">
              <a:rPr lang="en-IN" smtClean="0"/>
              <a:t>04-05-2023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F2327C-563F-3388-172C-FFE95F360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B2937D-6B87-38F0-39AE-7BFFE01C4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A1D73-705E-431A-816D-76088F7CDF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2448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8BD20-483D-00D0-7496-C0085776F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6A816C-FCF5-E8CA-516F-E51AEFB2C4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03940E-F806-AC7F-2FC0-285748B5AC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973876-C77D-6209-5A2F-9FAE8B48E8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49EF3A-DA0B-57E4-E699-7BA2BC7F24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F2B6B7-DD59-2F9D-6CFE-94F656B93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5C0CC-4E17-405A-AD8D-336B1A3C083F}" type="datetimeFigureOut">
              <a:rPr lang="en-IN" smtClean="0"/>
              <a:t>04-05-2023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E1AE5F-479B-A8B2-12DF-D7CB24DFE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9908E7-514D-3BB1-A13A-B1003C9FE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A1D73-705E-431A-816D-76088F7CDF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8284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DE2C2-FE30-4DCE-BB00-1B852D64B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550058-710F-9223-9431-EDE42892E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5C0CC-4E17-405A-AD8D-336B1A3C083F}" type="datetimeFigureOut">
              <a:rPr lang="en-IN" smtClean="0"/>
              <a:t>04-05-2023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DD9F31-328F-C66A-2480-EBFE17472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BD14A1-612B-42EF-4FE5-CC1F46420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A1D73-705E-431A-816D-76088F7CDF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3913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919EFD-1B8D-E04A-23DA-55C0AB62D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5C0CC-4E17-405A-AD8D-336B1A3C083F}" type="datetimeFigureOut">
              <a:rPr lang="en-IN" smtClean="0"/>
              <a:t>04-05-2023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EC16A8-EEA6-538C-7244-AB99D6D35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DC0E99-B576-8F2F-D805-AFEDD7923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A1D73-705E-431A-816D-76088F7CDF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491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D6614-DEFF-915D-3405-40E69943A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C97369-71D6-79D2-CAC9-D2F11BBDEB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BDC7D9-8894-FE07-1620-6C63AA4DD3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26B009-E481-FCC2-4903-B2ADB8F41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5C0CC-4E17-405A-AD8D-336B1A3C083F}" type="datetimeFigureOut">
              <a:rPr lang="en-IN" smtClean="0"/>
              <a:t>04-05-2023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6F6EBB-DEBB-BEA9-2C13-01FFFC36F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01DBAF-7D76-64B4-4886-EA5E58FEE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A1D73-705E-431A-816D-76088F7CDF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5940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6B52A-FD9C-AB10-F947-AF5BA9D9A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84DABC-15A6-09C7-FD16-C3C91BB2E1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95714C-D3D0-775A-B7AB-D6DA3A6A36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8C5AD0-C5D4-CB4E-5E8A-C548E6F10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5C0CC-4E17-405A-AD8D-336B1A3C083F}" type="datetimeFigureOut">
              <a:rPr lang="en-IN" smtClean="0"/>
              <a:t>04-05-2023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7723CA-AF2C-CD52-C86D-03E1E997C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4DA6EE-2895-A8FD-5057-BEDCA72A0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A1D73-705E-431A-816D-76088F7CDF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890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D2D8A1-B651-08AD-E18A-8F711C6C8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7E1D4C-7E2E-A87C-C4EA-51D73ED0F5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482EF6-1432-43B1-C3D5-E8DFC05B2B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35C0CC-4E17-405A-AD8D-336B1A3C083F}" type="datetimeFigureOut">
              <a:rPr lang="en-IN" smtClean="0"/>
              <a:t>04-05-2023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A3CF00-5DF7-A98A-BD3B-B6E1E8AB99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F478A3-9DB8-683B-C3B0-24DE9CD4ED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3A1D73-705E-431A-816D-76088F7CDF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4058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1B93A8-4E14-3CB2-EDAA-F84DD71C8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7F26F6-4EC6-1FEA-82F9-EBAB7A3B8D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3E3F77-9B82-9E9C-C210-348B049205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8B7B47-246A-4EB6-9303-C18354B79512}" type="datetimeFigureOut">
              <a:rPr lang="en-IN" smtClean="0"/>
              <a:t>04-05-2023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B9FA98-A033-6D22-F35D-ADA4E0A60D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E2CF3-CD8D-90EF-6AE3-BC3163543C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42B6D3-124F-4F4D-9ED2-8F79B3C6BA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5062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CA4E0534-BD16-9E9E-FD38-E14E7C34CF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725" t="9091" r="1682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6" name="Rectangle 1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182897-814B-2875-C24D-91831BEB9D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IN" sz="4800" dirty="0"/>
              <a:t>RFID BASED ATTENDANCE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C2A0E9-F615-FE6C-E86E-4E2F0A2A5A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IN" sz="1300" dirty="0"/>
              <a:t>GROUP – 14</a:t>
            </a:r>
          </a:p>
          <a:p>
            <a:pPr algn="l"/>
            <a:r>
              <a:rPr lang="en-IN" sz="1300" dirty="0"/>
              <a:t>TEJAS AMRITKAR – 20D070081</a:t>
            </a:r>
          </a:p>
          <a:p>
            <a:pPr algn="l"/>
            <a:r>
              <a:rPr lang="en-IN" sz="1300" dirty="0"/>
              <a:t>AKSH GARG – 20D070008</a:t>
            </a:r>
          </a:p>
          <a:p>
            <a:pPr algn="l"/>
            <a:r>
              <a:rPr lang="en-IN" sz="1300" dirty="0"/>
              <a:t>PAVAN KALE– 180110050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0473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A491F-5A56-2D9A-942D-D9E1F2BBF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solidFill>
                  <a:schemeClr val="accent5"/>
                </a:solidFill>
              </a:rPr>
              <a:t>Contributions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81EAD-FE7E-24D9-9953-47687F9177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6120" y="1598081"/>
            <a:ext cx="10439400" cy="4351338"/>
          </a:xfrm>
        </p:spPr>
        <p:txBody>
          <a:bodyPr>
            <a:noAutofit/>
          </a:bodyPr>
          <a:lstStyle/>
          <a:p>
            <a:r>
              <a:rPr lang="en-IN" dirty="0"/>
              <a:t>Aksh – worked on reading RFID tags with </a:t>
            </a:r>
            <a:r>
              <a:rPr lang="en-IN" dirty="0" err="1"/>
              <a:t>Tiva</a:t>
            </a:r>
            <a:r>
              <a:rPr lang="en-IN" dirty="0"/>
              <a:t> C and interpreting of the data</a:t>
            </a:r>
          </a:p>
          <a:p>
            <a:r>
              <a:rPr lang="en-IN" dirty="0"/>
              <a:t>Tejas – worked on displaying the required information on the TFT screen. Worked on UART to send data from </a:t>
            </a:r>
            <a:r>
              <a:rPr lang="en-IN" dirty="0" err="1"/>
              <a:t>Tiva</a:t>
            </a:r>
            <a:r>
              <a:rPr lang="en-IN" dirty="0"/>
              <a:t> C to ESP01</a:t>
            </a:r>
          </a:p>
          <a:p>
            <a:r>
              <a:rPr lang="en-IN" dirty="0"/>
              <a:t>Pavan – Updating the data on Google sheet over </a:t>
            </a:r>
            <a:r>
              <a:rPr lang="en-IN" dirty="0" err="1"/>
              <a:t>wifi</a:t>
            </a:r>
            <a:r>
              <a:rPr lang="en-IN" dirty="0"/>
              <a:t> through ESP01.</a:t>
            </a:r>
          </a:p>
        </p:txBody>
      </p:sp>
    </p:spTree>
    <p:extLst>
      <p:ext uri="{BB962C8B-B14F-4D97-AF65-F5344CB8AC3E}">
        <p14:creationId xmlns:p14="http://schemas.microsoft.com/office/powerpoint/2010/main" val="15300223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62361" y="515566"/>
            <a:ext cx="7772400" cy="823303"/>
          </a:xfrm>
        </p:spPr>
        <p:txBody>
          <a:bodyPr>
            <a:normAutofit/>
          </a:bodyPr>
          <a:lstStyle/>
          <a:p>
            <a:r>
              <a:rPr lang="en-IN" sz="4400" b="1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9497" y="1555009"/>
            <a:ext cx="9786025" cy="4787425"/>
          </a:xfrm>
        </p:spPr>
        <p:txBody>
          <a:bodyPr>
            <a:noAutofit/>
          </a:bodyPr>
          <a:lstStyle/>
          <a:p>
            <a:pPr marL="285750" indent="-285750" algn="l">
              <a:buFont typeface="Arial" pitchFamily="34" charset="0"/>
              <a:buChar char="•"/>
            </a:pPr>
            <a:r>
              <a:rPr lang="en-US" sz="2800" dirty="0"/>
              <a:t>Moving forward, the system has the potential to be further improved and expanded to include additional features such as </a:t>
            </a:r>
            <a:r>
              <a:rPr lang="en-US" sz="2800" b="1" dirty="0"/>
              <a:t>automated report generation </a:t>
            </a:r>
            <a:r>
              <a:rPr lang="en-US" sz="2800" dirty="0"/>
              <a:t>and </a:t>
            </a:r>
            <a:r>
              <a:rPr lang="en-US" sz="2800" b="1" dirty="0"/>
              <a:t>integration with management systems</a:t>
            </a:r>
            <a:r>
              <a:rPr lang="en-US" sz="2800" dirty="0"/>
              <a:t>.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en-US" sz="2800" dirty="0"/>
              <a:t>Our project is completely ready to implement to a </a:t>
            </a:r>
            <a:r>
              <a:rPr lang="en-US" sz="2800" b="1" dirty="0"/>
              <a:t>large class.</a:t>
            </a:r>
            <a:endParaRPr lang="en-IN" sz="2800" dirty="0"/>
          </a:p>
          <a:p>
            <a:pPr marL="285750" indent="-285750" algn="l">
              <a:buFont typeface="Arial" pitchFamily="34" charset="0"/>
              <a:buChar char="•"/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0488651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34A50-216F-2C5F-D88C-9151641F8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794"/>
            <a:ext cx="10515600" cy="1325563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accent5"/>
                </a:solidFill>
              </a:rPr>
              <a:t>Motivation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CBA8748-255F-8C86-1F26-96633D4DDC4A}"/>
              </a:ext>
            </a:extLst>
          </p:cNvPr>
          <p:cNvSpPr txBox="1"/>
          <p:nvPr/>
        </p:nvSpPr>
        <p:spPr>
          <a:xfrm>
            <a:off x="838200" y="2402717"/>
            <a:ext cx="98552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itchFamily="34" charset="0"/>
              <a:buChar char="•"/>
            </a:pPr>
            <a:r>
              <a:rPr lang="en-IN" sz="2800" dirty="0"/>
              <a:t>Everything in today’s world is becoming automatic. A new system, which </a:t>
            </a:r>
            <a:r>
              <a:rPr lang="en-IN" sz="2800" b="1" dirty="0"/>
              <a:t>reduces the human efforts</a:t>
            </a:r>
            <a:r>
              <a:rPr lang="en-IN" sz="2800" dirty="0"/>
              <a:t>, for management is needed.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en-IN" sz="2800" b="1" dirty="0"/>
              <a:t>RFID technology </a:t>
            </a:r>
            <a:r>
              <a:rPr lang="en-IN" sz="2800" dirty="0"/>
              <a:t>provides this solution with easy update of data, by just scanning your tags, </a:t>
            </a:r>
            <a:r>
              <a:rPr lang="en-US" sz="2800" dirty="0"/>
              <a:t>eliminates the need for manual recording, and </a:t>
            </a:r>
            <a:r>
              <a:rPr lang="en-US" sz="2800" b="1" dirty="0"/>
              <a:t>reduces errors</a:t>
            </a:r>
            <a:r>
              <a:rPr lang="en-US" sz="2800" dirty="0"/>
              <a:t> and fraudulent practices.</a:t>
            </a:r>
          </a:p>
        </p:txBody>
      </p:sp>
    </p:spTree>
    <p:extLst>
      <p:ext uri="{BB962C8B-B14F-4D97-AF65-F5344CB8AC3E}">
        <p14:creationId xmlns:p14="http://schemas.microsoft.com/office/powerpoint/2010/main" val="2383975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34A50-216F-2C5F-D88C-9151641F8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794"/>
            <a:ext cx="10515600" cy="1325563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accent5"/>
                </a:solidFill>
              </a:rPr>
              <a:t>WHAT IS RFID (Radio Frequency ID)?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234EFC-40E2-C153-5F30-D270107303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88525"/>
            <a:ext cx="6224081" cy="3713681"/>
          </a:xfrm>
        </p:spPr>
        <p:txBody>
          <a:bodyPr>
            <a:normAutofit/>
          </a:bodyPr>
          <a:lstStyle/>
          <a:p>
            <a:r>
              <a:rPr lang="en-US" dirty="0"/>
              <a:t>F</a:t>
            </a:r>
            <a:r>
              <a:rPr lang="en-US" b="0" i="0" dirty="0">
                <a:effectLst/>
              </a:rPr>
              <a:t>orm of wireless communication</a:t>
            </a:r>
          </a:p>
          <a:p>
            <a:r>
              <a:rPr lang="en-US" b="0" i="0" dirty="0">
                <a:effectLst/>
              </a:rPr>
              <a:t>Works on the principle of electromagnetic coupling to uniquely identify an object</a:t>
            </a:r>
            <a:endParaRPr lang="en-US" dirty="0"/>
          </a:p>
        </p:txBody>
      </p:sp>
      <p:pic>
        <p:nvPicPr>
          <p:cNvPr id="7" name="SneakyNervousCrustacean-mobile">
            <a:hlinkClick r:id="" action="ppaction://media"/>
            <a:extLst>
              <a:ext uri="{FF2B5EF4-FFF2-40B4-BE49-F238E27FC236}">
                <a16:creationId xmlns:a16="http://schemas.microsoft.com/office/drawing/2014/main" id="{A5665742-3BBD-E3CB-861E-A031568E082B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7697434" y="2714080"/>
            <a:ext cx="4008207" cy="2304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5919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000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34A50-216F-2C5F-D88C-9151641F8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794"/>
            <a:ext cx="10515600" cy="1325563"/>
          </a:xfrm>
        </p:spPr>
        <p:txBody>
          <a:bodyPr/>
          <a:lstStyle/>
          <a:p>
            <a:r>
              <a:rPr lang="en-IN" b="1" dirty="0">
                <a:solidFill>
                  <a:schemeClr val="accent5"/>
                </a:solidFill>
              </a:rPr>
              <a:t>FLOW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B55A7BE-D2A4-BC3D-523C-3205A6569B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4162" y="452437"/>
            <a:ext cx="6543675" cy="59531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EDA795B-3B08-7553-3124-189871E1A9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2737" y="461962"/>
            <a:ext cx="6486525" cy="593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7176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D0F97-2FC8-1FAA-639E-68DB65F8A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accent5"/>
                </a:solidFill>
                <a:cs typeface="Calibri Light"/>
              </a:rPr>
              <a:t>OUR PROJECT</a:t>
            </a:r>
            <a:endParaRPr lang="en-US" b="1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462646-2560-0D29-D0FB-6DB7BEA86D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476375"/>
            <a:ext cx="6756919" cy="520858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sz="2400" dirty="0"/>
              <a:t>In this project, we are implementing an attendance and registration system, which would be connected with the internet to sync the data online.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u="sng" dirty="0"/>
              <a:t>Components and their requirements in the project</a:t>
            </a:r>
            <a:r>
              <a:rPr lang="en-US" sz="2400" dirty="0"/>
              <a:t>:</a:t>
            </a:r>
          </a:p>
          <a:p>
            <a:pPr lvl="1"/>
            <a:r>
              <a:rPr lang="en-US" sz="2000" b="1" dirty="0"/>
              <a:t>RC522 Module: </a:t>
            </a:r>
            <a:r>
              <a:rPr lang="en-US" sz="2000" dirty="0"/>
              <a:t>Reads the data from the RF card. Uses SPI protocol to communicate with Tiva C</a:t>
            </a:r>
          </a:p>
          <a:p>
            <a:pPr lvl="1"/>
            <a:r>
              <a:rPr lang="en-US" sz="2000" b="1" dirty="0"/>
              <a:t>Tiva C: </a:t>
            </a:r>
            <a:r>
              <a:rPr lang="en-US" sz="2000" dirty="0"/>
              <a:t>Microcontroller, which orders RC522 to read the data from the card in its vicinity, and do the required things with that data</a:t>
            </a:r>
          </a:p>
          <a:p>
            <a:pPr lvl="1"/>
            <a:r>
              <a:rPr lang="en-US" sz="2000" b="1" dirty="0"/>
              <a:t>TFT LCD Screen: </a:t>
            </a:r>
            <a:r>
              <a:rPr lang="en-US" sz="2000" dirty="0"/>
              <a:t>Displays the required information on the LCD, to make the project user friendly. Uses SPI protocol to communicate with the Tiva C</a:t>
            </a:r>
          </a:p>
          <a:p>
            <a:pPr lvl="1"/>
            <a:r>
              <a:rPr lang="en-US" sz="2000" b="1" dirty="0"/>
              <a:t>ESP01: </a:t>
            </a:r>
            <a:r>
              <a:rPr lang="en-US" sz="2000" dirty="0"/>
              <a:t>Helps to sync the required data on internet (online Google Sheet). Uses UART protocol to communicate with the Tiva C</a:t>
            </a:r>
            <a:endParaRPr lang="en-US" sz="20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EBADB2C-4C31-1A80-EA78-2072A3E066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497" y="2919217"/>
            <a:ext cx="1992447" cy="116510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4413EDC-68B2-0D0C-D7E5-303593E79C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615869" y="4550453"/>
            <a:ext cx="1998147" cy="1345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230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A491F-5A56-2D9A-942D-D9E1F2BBF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solidFill>
                  <a:schemeClr val="accent5"/>
                </a:solidFill>
              </a:rPr>
              <a:t>ATTENDANCE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81EAD-FE7E-24D9-9953-47687F9177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4801"/>
            <a:ext cx="6739759" cy="4351338"/>
          </a:xfrm>
        </p:spPr>
        <p:txBody>
          <a:bodyPr>
            <a:normAutofit/>
          </a:bodyPr>
          <a:lstStyle/>
          <a:p>
            <a:r>
              <a:rPr lang="en-IN" dirty="0"/>
              <a:t>We have two types of cards: Student and Professor</a:t>
            </a:r>
          </a:p>
          <a:p>
            <a:r>
              <a:rPr lang="en-IN" b="1" dirty="0"/>
              <a:t>Student card </a:t>
            </a:r>
            <a:r>
              <a:rPr lang="en-IN" dirty="0"/>
              <a:t>contains his/her roll no. and first name, while the </a:t>
            </a:r>
            <a:r>
              <a:rPr lang="en-IN" b="1" dirty="0"/>
              <a:t>professor card </a:t>
            </a:r>
            <a:r>
              <a:rPr lang="en-IN" dirty="0"/>
              <a:t>contains the course code and first name.</a:t>
            </a:r>
          </a:p>
          <a:p>
            <a:r>
              <a:rPr lang="en-IN" dirty="0"/>
              <a:t>When a professor scans the card, the course code is read from the card and stored in the internal memory of </a:t>
            </a:r>
            <a:r>
              <a:rPr lang="en-IN" dirty="0" err="1"/>
              <a:t>Tiva</a:t>
            </a:r>
            <a:r>
              <a:rPr lang="en-IN" dirty="0"/>
              <a:t> C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3111BB-F869-C8C3-861D-DBDD8F67B6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7744" y="1881351"/>
            <a:ext cx="2264581" cy="182781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C7D78FB-C16D-2F8A-EB40-D17106628C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6269" y="4200470"/>
            <a:ext cx="2426056" cy="196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1187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A491F-5A56-2D9A-942D-D9E1F2BBF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solidFill>
                  <a:schemeClr val="accent5"/>
                </a:solidFill>
              </a:rPr>
              <a:t>ATTENDANCE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81EAD-FE7E-24D9-9953-47687F9177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4801"/>
            <a:ext cx="6739759" cy="4351338"/>
          </a:xfrm>
        </p:spPr>
        <p:txBody>
          <a:bodyPr>
            <a:normAutofit/>
          </a:bodyPr>
          <a:lstStyle/>
          <a:p>
            <a:r>
              <a:rPr lang="en-IN" dirty="0"/>
              <a:t>When a student scans the card, this roll number, along with the course code stored in memory, is updated on the sheet with the help of ESP01. </a:t>
            </a:r>
          </a:p>
          <a:p>
            <a:r>
              <a:rPr lang="en-IN" dirty="0"/>
              <a:t>When a new professor scans the card, that means a new course attendance started.</a:t>
            </a:r>
          </a:p>
          <a:p>
            <a:r>
              <a:rPr lang="en-IN" dirty="0"/>
              <a:t>The sheet contains the columns Roll No., Course Code, and Time Stamp.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A0398A-E019-D765-F7EF-0DD5869123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0139" y="1690688"/>
            <a:ext cx="2298929" cy="18782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37BD057-03E9-97B1-42F1-C9CA3C1CC7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7742" y="3735777"/>
            <a:ext cx="1883721" cy="2317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4606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A491F-5A56-2D9A-942D-D9E1F2BBF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solidFill>
                  <a:schemeClr val="accent5"/>
                </a:solidFill>
              </a:rPr>
              <a:t>REGISTRATION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81EAD-FE7E-24D9-9953-47687F9177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6120" y="1598081"/>
            <a:ext cx="6739759" cy="4351338"/>
          </a:xfrm>
        </p:spPr>
        <p:txBody>
          <a:bodyPr>
            <a:noAutofit/>
          </a:bodyPr>
          <a:lstStyle/>
          <a:p>
            <a:r>
              <a:rPr lang="en-IN" dirty="0"/>
              <a:t>Whenever a card, which is neither a student nor professor card, tries to be scanned, he/she would be asked to contact admin for the registration.</a:t>
            </a:r>
          </a:p>
          <a:p>
            <a:r>
              <a:rPr lang="en-IN" dirty="0"/>
              <a:t>The registration system asks whether the card needs to be registered as a professor or student.</a:t>
            </a:r>
          </a:p>
          <a:p>
            <a:r>
              <a:rPr lang="en-IN" dirty="0"/>
              <a:t>If the student, it asks for the roll no. and first name.</a:t>
            </a:r>
          </a:p>
          <a:p>
            <a:r>
              <a:rPr lang="en-IN" dirty="0"/>
              <a:t>If the professor, it asks for the first name and the course code.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BAF4F9-601C-0B59-B34E-74133AF58B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7760" y="1778000"/>
            <a:ext cx="2328630" cy="184532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3C2DFF5-5786-0F3A-A59E-6940C5022D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7760" y="4137946"/>
            <a:ext cx="2328630" cy="1823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6647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A491F-5A56-2D9A-942D-D9E1F2BBF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solidFill>
                  <a:schemeClr val="accent5"/>
                </a:solidFill>
              </a:rPr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81EAD-FE7E-24D9-9953-47687F9177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6120" y="1598081"/>
            <a:ext cx="6739759" cy="4351338"/>
          </a:xfrm>
        </p:spPr>
        <p:txBody>
          <a:bodyPr>
            <a:noAutofit/>
          </a:bodyPr>
          <a:lstStyle/>
          <a:p>
            <a:r>
              <a:rPr lang="en-IN" dirty="0"/>
              <a:t>Updating data on Google sheet</a:t>
            </a:r>
          </a:p>
          <a:p>
            <a:r>
              <a:rPr lang="en-IN" dirty="0"/>
              <a:t>Reading data from the RFID tags and RFID reader</a:t>
            </a:r>
          </a:p>
          <a:p>
            <a:r>
              <a:rPr lang="en-IN" dirty="0"/>
              <a:t>Library errors for TFT Screen</a:t>
            </a:r>
          </a:p>
        </p:txBody>
      </p:sp>
    </p:spTree>
    <p:extLst>
      <p:ext uri="{BB962C8B-B14F-4D97-AF65-F5344CB8AC3E}">
        <p14:creationId xmlns:p14="http://schemas.microsoft.com/office/powerpoint/2010/main" val="31072599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166</TotalTime>
  <Words>553</Words>
  <Application>Microsoft Office PowerPoint</Application>
  <PresentationFormat>Widescreen</PresentationFormat>
  <Paragraphs>44</Paragraphs>
  <Slides>11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Office Theme</vt:lpstr>
      <vt:lpstr>RFID BASED ATTENDANCE SYSTEM</vt:lpstr>
      <vt:lpstr>Motivation</vt:lpstr>
      <vt:lpstr>WHAT IS RFID (Radio Frequency ID)?</vt:lpstr>
      <vt:lpstr>FLOW</vt:lpstr>
      <vt:lpstr>OUR PROJECT</vt:lpstr>
      <vt:lpstr>ATTENDANCE SYSTEM</vt:lpstr>
      <vt:lpstr>ATTENDANCE SYSTEM</vt:lpstr>
      <vt:lpstr>REGISTRATION SYSTEM</vt:lpstr>
      <vt:lpstr>Challenges</vt:lpstr>
      <vt:lpstr>Contributions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RFID ATTENDANCE SYSTEM</dc:title>
  <dc:creator>Vishnuvardhan Chowhan</dc:creator>
  <cp:lastModifiedBy>tejasamritkar29@gmail.com</cp:lastModifiedBy>
  <cp:revision>15</cp:revision>
  <dcterms:created xsi:type="dcterms:W3CDTF">2023-04-09T17:00:12Z</dcterms:created>
  <dcterms:modified xsi:type="dcterms:W3CDTF">2023-05-04T16:59:42Z</dcterms:modified>
</cp:coreProperties>
</file>