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3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03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203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26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2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8253-6537-4B71-9EAA-591429CD46F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F2A9D3-748C-468E-BA45-40B0DE10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26966"/>
            <a:ext cx="9144000" cy="2387600"/>
          </a:xfrm>
        </p:spPr>
        <p:txBody>
          <a:bodyPr/>
          <a:lstStyle/>
          <a:p>
            <a:r>
              <a:rPr lang="en-US" b="1" u="sng" dirty="0"/>
              <a:t>Capstone Project - The Battle of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6605"/>
            <a:ext cx="10515600" cy="1352641"/>
          </a:xfrm>
        </p:spPr>
        <p:txBody>
          <a:bodyPr/>
          <a:lstStyle/>
          <a:p>
            <a:r>
              <a:rPr lang="en-US" b="1" dirty="0"/>
              <a:t>Introduction/Business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1425"/>
            <a:ext cx="10515600" cy="8947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Comparing </a:t>
            </a:r>
            <a:r>
              <a:rPr lang="en-US" dirty="0"/>
              <a:t>the neighborhoods of the two cities i.e. New York City &amp; Toronto and determining whether they are similar or dissimilar?</a:t>
            </a:r>
          </a:p>
        </p:txBody>
      </p:sp>
    </p:spTree>
    <p:extLst>
      <p:ext uri="{BB962C8B-B14F-4D97-AF65-F5344CB8AC3E}">
        <p14:creationId xmlns:p14="http://schemas.microsoft.com/office/powerpoint/2010/main" val="42731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Neighborhoods: Toronto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98244"/>
            <a:ext cx="8596312" cy="38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Neighborhoods: New York City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06598"/>
            <a:ext cx="8596312" cy="35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Count of Venues: Toronto</a:t>
            </a:r>
            <a:endParaRPr lang="en-US" dirty="0"/>
          </a:p>
        </p:txBody>
      </p:sp>
      <p:pic>
        <p:nvPicPr>
          <p:cNvPr id="4" name="Content Placeholder 3" descr="C:\Users\Tejas2.Raval\Desktop\downloa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03" y="1429431"/>
            <a:ext cx="5260754" cy="448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Count of Venues: New York City</a:t>
            </a:r>
            <a:endParaRPr lang="en-US" dirty="0"/>
          </a:p>
        </p:txBody>
      </p:sp>
      <p:pic>
        <p:nvPicPr>
          <p:cNvPr id="4" name="Content Placeholder 3" descr="C:\Users\Tejas2.Raval\Desktop\download 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942" y="2160588"/>
            <a:ext cx="7710154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1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the Neighborhoods: Toronto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39698"/>
            <a:ext cx="8596312" cy="352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the Neighborhoods: New York City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72" y="2160588"/>
            <a:ext cx="850089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214" y="3104606"/>
            <a:ext cx="8596668" cy="1320800"/>
          </a:xfrm>
        </p:spPr>
        <p:txBody>
          <a:bodyPr/>
          <a:lstStyle/>
          <a:p>
            <a:r>
              <a:rPr lang="en-US" sz="4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  <a:endParaRPr lang="en-US" sz="4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71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Trebuchet MS</vt:lpstr>
      <vt:lpstr>Wingdings 3</vt:lpstr>
      <vt:lpstr>Facet</vt:lpstr>
      <vt:lpstr>Capstone Project - The Battle of Neighborhoods</vt:lpstr>
      <vt:lpstr>Introduction/Business Problem </vt:lpstr>
      <vt:lpstr>Exploring Neighborhoods: Toronto</vt:lpstr>
      <vt:lpstr>Exploring Neighborhoods: New York City</vt:lpstr>
      <vt:lpstr>Identifying Count of Venues: Toronto</vt:lpstr>
      <vt:lpstr>Identifying Count of Venues: New York City</vt:lpstr>
      <vt:lpstr>Clustering the Neighborhoods: Toronto</vt:lpstr>
      <vt:lpstr>Clustering the Neighborhoods: New York City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Tejas2 Raval</dc:creator>
  <cp:lastModifiedBy>Tejas2 Raval</cp:lastModifiedBy>
  <cp:revision>4</cp:revision>
  <dcterms:created xsi:type="dcterms:W3CDTF">2019-08-24T11:44:25Z</dcterms:created>
  <dcterms:modified xsi:type="dcterms:W3CDTF">2019-08-24T12:48:49Z</dcterms:modified>
</cp:coreProperties>
</file>