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15"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106809" y="4207865"/>
            <a:ext cx="3400089" cy="861497"/>
          </a:xfrm>
        </p:spPr>
        <p:txBody>
          <a:bodyPr>
            <a:normAutofit fontScale="85000" lnSpcReduction="200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684748" y="1025331"/>
            <a:ext cx="9404723" cy="1400530"/>
          </a:xfrm>
          <a:prstGeom prst="rect">
            <a:avLst/>
          </a:prstGeom>
        </p:spPr>
        <p:txBody>
          <a:bodyPr anchor="ctr">
            <a:normAutofit/>
          </a:bodyPr>
          <a:lstStyle/>
          <a:p>
            <a:pPr algn="ctr"/>
            <a:r>
              <a:rPr lang="en-US" sz="4800" b="1" dirty="0" smtClean="0">
                <a:solidFill>
                  <a:srgbClr val="FF0000"/>
                </a:solidFill>
              </a:rPr>
              <a:t>THANK YOU !</a:t>
            </a:r>
            <a:endParaRPr lang="en-US" sz="4800" b="1" dirty="0">
              <a:solidFill>
                <a:srgbClr val="FF0000"/>
              </a:solidFill>
            </a:endParaRP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4294967295"/>
          </p:nvPr>
        </p:nvSpPr>
        <p:spPr>
          <a:xfrm>
            <a:off x="0" y="4641850"/>
            <a:ext cx="2139950" cy="110807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sp>
        <p:nvSpPr>
          <p:cNvPr id="4" name="Rectangle 3"/>
          <p:cNvSpPr/>
          <p:nvPr/>
        </p:nvSpPr>
        <p:spPr>
          <a:xfrm>
            <a:off x="8305776" y="2425861"/>
            <a:ext cx="2710868" cy="584775"/>
          </a:xfrm>
          <a:prstGeom prst="rect">
            <a:avLst/>
          </a:prstGeom>
        </p:spPr>
        <p:txBody>
          <a:bodyPr wrap="square">
            <a:spAutoFit/>
          </a:bodyPr>
          <a:lstStyle/>
          <a:p>
            <a:r>
              <a:rPr lang="en-US" sz="3200" dirty="0" err="1">
                <a:solidFill>
                  <a:srgbClr val="1155CC"/>
                </a:solidFill>
                <a:latin typeface="Arial" panose="020B0604020202020204" pitchFamily="34" charset="0"/>
                <a:hlinkClick r:id="rId2"/>
              </a:rPr>
              <a:t>github</a:t>
            </a:r>
            <a:r>
              <a:rPr lang="en-US" sz="3200" dirty="0">
                <a:solidFill>
                  <a:srgbClr val="1155CC"/>
                </a:solidFill>
                <a:latin typeface="Arial" panose="020B0604020202020204" pitchFamily="34" charset="0"/>
                <a:hlinkClick r:id="rId2"/>
              </a:rPr>
              <a:t> link</a:t>
            </a:r>
            <a:endParaRPr lang="en-US" sz="3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0000"/>
                </a:solidFill>
              </a:rPr>
              <a:t>PROBLEM  STATEMENT</a:t>
            </a:r>
            <a:endParaRPr lang="en-IN" dirty="0">
              <a:solidFill>
                <a:srgbClr val="FF0000"/>
              </a:solidFill>
            </a:endParaRPr>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0000"/>
                </a:solidFill>
              </a:rPr>
              <a:t>PROJECT DESCRIPTION </a:t>
            </a:r>
            <a:endParaRPr lang="en-IN" sz="4000" b="1" dirty="0">
              <a:solidFill>
                <a:srgbClr val="FF0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this 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which is growing wisely in last few years so that they can invest the money statistically and can make the strategies to grow in crypto market by doing investment plans for long term goals </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0000"/>
                </a:solidFill>
              </a:rPr>
              <a:t>WHO ARE THE END USERS?</a:t>
            </a:r>
            <a:endParaRPr lang="en-IN" sz="2000" dirty="0">
              <a:solidFill>
                <a:srgbClr val="FF0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POWER BI</a:t>
            </a:r>
          </a:p>
          <a:p>
            <a:pPr lvl="1">
              <a:lnSpc>
                <a:spcPct val="150000"/>
              </a:lnSpc>
            </a:pPr>
            <a:r>
              <a:rPr lang="en-IN" sz="2800" dirty="0" smtClean="0"/>
              <a:t>EXCEL</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0000"/>
                </a:solidFill>
              </a:rPr>
              <a:t>Technology Used</a:t>
            </a:r>
            <a:endParaRPr lang="en-US" dirty="0">
              <a:solidFill>
                <a:srgbClr val="FF0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solidFill>
                  <a:srgbClr val="FF0000"/>
                </a:solidFill>
              </a:rPr>
              <a:t>RESULTS </a:t>
            </a:r>
            <a:endParaRPr lang="en-IN" dirty="0">
              <a:solidFill>
                <a:srgbClr val="FF0000"/>
              </a:solidFill>
            </a:endParaRPr>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634</TotalTime>
  <Words>127</Words>
  <Application>Microsoft Office PowerPoint</Application>
  <PresentationFormat>Widescreen</PresentationFormat>
  <Paragraphs>29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85</cp:revision>
  <dcterms:created xsi:type="dcterms:W3CDTF">2021-07-11T13:13:15Z</dcterms:created>
  <dcterms:modified xsi:type="dcterms:W3CDTF">2024-07-23T12:39:54Z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