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3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E3FCB7-92DA-4C41-8D07-ED0955696814}" v="8" dt="2025-05-24T18:28:37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210" y="7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jas Singh Nirvan" userId="72a289aaa2a7eb75" providerId="LiveId" clId="{FDE3FCB7-92DA-4C41-8D07-ED0955696814}"/>
    <pc:docChg chg="custSel addSld modSld">
      <pc:chgData name="Tejas Singh Nirvan" userId="72a289aaa2a7eb75" providerId="LiveId" clId="{FDE3FCB7-92DA-4C41-8D07-ED0955696814}" dt="2025-05-24T18:28:37.854" v="16" actId="14100"/>
      <pc:docMkLst>
        <pc:docMk/>
      </pc:docMkLst>
      <pc:sldChg chg="modSp mod">
        <pc:chgData name="Tejas Singh Nirvan" userId="72a289aaa2a7eb75" providerId="LiveId" clId="{FDE3FCB7-92DA-4C41-8D07-ED0955696814}" dt="2025-05-24T18:26:54.703" v="7" actId="1076"/>
        <pc:sldMkLst>
          <pc:docMk/>
          <pc:sldMk cId="0" sldId="264"/>
        </pc:sldMkLst>
        <pc:spChg chg="mod">
          <ac:chgData name="Tejas Singh Nirvan" userId="72a289aaa2a7eb75" providerId="LiveId" clId="{FDE3FCB7-92DA-4C41-8D07-ED0955696814}" dt="2025-05-24T18:26:54.703" v="7" actId="1076"/>
          <ac:spMkLst>
            <pc:docMk/>
            <pc:sldMk cId="0" sldId="264"/>
            <ac:spMk id="5" creationId="{1E378ED6-75DC-1EF4-94F6-045E4CE9664B}"/>
          </ac:spMkLst>
        </pc:spChg>
      </pc:sldChg>
      <pc:sldChg chg="addSp delSp modSp new mod">
        <pc:chgData name="Tejas Singh Nirvan" userId="72a289aaa2a7eb75" providerId="LiveId" clId="{FDE3FCB7-92DA-4C41-8D07-ED0955696814}" dt="2025-05-24T18:28:37.854" v="16" actId="14100"/>
        <pc:sldMkLst>
          <pc:docMk/>
          <pc:sldMk cId="3433434416" sldId="275"/>
        </pc:sldMkLst>
        <pc:picChg chg="add del mod">
          <ac:chgData name="Tejas Singh Nirvan" userId="72a289aaa2a7eb75" providerId="LiveId" clId="{FDE3FCB7-92DA-4C41-8D07-ED0955696814}" dt="2025-05-24T18:27:37.378" v="8" actId="478"/>
          <ac:picMkLst>
            <pc:docMk/>
            <pc:sldMk cId="3433434416" sldId="275"/>
            <ac:picMk id="3" creationId="{9034C0C4-6043-70D4-5E2D-785CFE4DD7A3}"/>
          </ac:picMkLst>
        </pc:picChg>
        <pc:picChg chg="add del mod">
          <ac:chgData name="Tejas Singh Nirvan" userId="72a289aaa2a7eb75" providerId="LiveId" clId="{FDE3FCB7-92DA-4C41-8D07-ED0955696814}" dt="2025-05-24T18:28:01.421" v="10" actId="478"/>
          <ac:picMkLst>
            <pc:docMk/>
            <pc:sldMk cId="3433434416" sldId="275"/>
            <ac:picMk id="5" creationId="{056F2F6B-273D-891B-141B-3B7F2371C7DB}"/>
          </ac:picMkLst>
        </pc:picChg>
        <pc:picChg chg="add mod">
          <ac:chgData name="Tejas Singh Nirvan" userId="72a289aaa2a7eb75" providerId="LiveId" clId="{FDE3FCB7-92DA-4C41-8D07-ED0955696814}" dt="2025-05-24T18:28:37.854" v="16" actId="14100"/>
          <ac:picMkLst>
            <pc:docMk/>
            <pc:sldMk cId="3433434416" sldId="275"/>
            <ac:picMk id="1026" creationId="{4D12D907-34BB-E31C-C94D-7B50CB1A085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656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5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8664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81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299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67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0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38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83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728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1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8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5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46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589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54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367" y="1067001"/>
            <a:ext cx="7772400" cy="1470025"/>
          </a:xfrm>
        </p:spPr>
        <p:txBody>
          <a:bodyPr/>
          <a:lstStyle/>
          <a:p>
            <a:pPr algn="ctr"/>
            <a:r>
              <a:rPr dirty="0">
                <a:latin typeface="Minion Pro" panose="02040503050306020203" pitchFamily="18" charset="0"/>
              </a:rPr>
              <a:t>Java ATM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0845" y="3374264"/>
            <a:ext cx="6400800" cy="1752600"/>
          </a:xfrm>
        </p:spPr>
        <p:txBody>
          <a:bodyPr>
            <a:noAutofit/>
          </a:bodyPr>
          <a:lstStyle/>
          <a:p>
            <a:r>
              <a:rPr dirty="0"/>
              <a:t>Review 1: Project Setup, Database, and UI</a:t>
            </a:r>
            <a:endParaRPr lang="en-IN" dirty="0"/>
          </a:p>
          <a:p>
            <a:r>
              <a:rPr lang="en-IN" dirty="0"/>
              <a:t>Team Name : Code &amp; Coffee </a:t>
            </a:r>
          </a:p>
          <a:p>
            <a:r>
              <a:rPr lang="en-IN" dirty="0"/>
              <a:t>Team Lead : Tejas Singh Nirvan </a:t>
            </a:r>
          </a:p>
          <a:p>
            <a:r>
              <a:rPr lang="en-IN" dirty="0"/>
              <a:t>Member 2 : Ashwini Kumar </a:t>
            </a:r>
          </a:p>
          <a:p>
            <a:r>
              <a:rPr lang="en-IN" dirty="0"/>
              <a:t>Member 3 : Ansh </a:t>
            </a:r>
          </a:p>
          <a:p>
            <a:r>
              <a:rPr lang="en-IN" dirty="0"/>
              <a:t>Member 4 : Pratayush Srivastava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6484" y="-515"/>
            <a:ext cx="6589200" cy="1280890"/>
          </a:xfrm>
        </p:spPr>
        <p:txBody>
          <a:bodyPr/>
          <a:lstStyle/>
          <a:p>
            <a:pPr algn="ctr"/>
            <a:r>
              <a:rPr u="sng" dirty="0">
                <a:latin typeface="Minion Pro" panose="02040503050306020203" pitchFamily="18" charset="0"/>
              </a:rPr>
              <a:t>Login Screen</a:t>
            </a:r>
          </a:p>
        </p:txBody>
      </p:sp>
      <p:pic>
        <p:nvPicPr>
          <p:cNvPr id="3" name="Picture 2" descr="log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3792"/>
            <a:ext cx="9144000" cy="63042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8986" y="0"/>
            <a:ext cx="6589200" cy="1280890"/>
          </a:xfrm>
        </p:spPr>
        <p:txBody>
          <a:bodyPr/>
          <a:lstStyle/>
          <a:p>
            <a:pPr algn="ctr"/>
            <a:r>
              <a:rPr u="sng" dirty="0">
                <a:latin typeface="Minion Pro" panose="02040503050306020203" pitchFamily="18" charset="0"/>
              </a:rPr>
              <a:t>Successful Transaction</a:t>
            </a:r>
          </a:p>
        </p:txBody>
      </p:sp>
      <p:pic>
        <p:nvPicPr>
          <p:cNvPr id="3" name="Picture 2" descr="succe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263"/>
            <a:ext cx="9144000" cy="61947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58" y="-77789"/>
            <a:ext cx="6589200" cy="1280890"/>
          </a:xfrm>
        </p:spPr>
        <p:txBody>
          <a:bodyPr/>
          <a:lstStyle/>
          <a:p>
            <a:pPr algn="ctr"/>
            <a:r>
              <a:rPr u="sng" dirty="0">
                <a:latin typeface="Minion Pro" panose="02040503050306020203" pitchFamily="18" charset="0"/>
              </a:rPr>
              <a:t>Insufficient Funds Warning</a:t>
            </a:r>
          </a:p>
        </p:txBody>
      </p:sp>
      <p:pic>
        <p:nvPicPr>
          <p:cNvPr id="3" name="Picture 2" descr="warn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" y="585988"/>
            <a:ext cx="9141561" cy="62720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571" y="-16335"/>
            <a:ext cx="6589200" cy="1280890"/>
          </a:xfrm>
        </p:spPr>
        <p:txBody>
          <a:bodyPr/>
          <a:lstStyle/>
          <a:p>
            <a:pPr algn="ctr"/>
            <a:r>
              <a:rPr u="sng" dirty="0">
                <a:latin typeface="Minion Pro" panose="02040503050306020203" pitchFamily="18" charset="0"/>
              </a:rPr>
              <a:t>Flow Diagram</a:t>
            </a:r>
          </a:p>
        </p:txBody>
      </p:sp>
      <p:pic>
        <p:nvPicPr>
          <p:cNvPr id="3" name="Picture 2" descr="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9430"/>
            <a:ext cx="9144000" cy="61685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4997" y="-16335"/>
            <a:ext cx="6589200" cy="1280890"/>
          </a:xfrm>
        </p:spPr>
        <p:txBody>
          <a:bodyPr/>
          <a:lstStyle/>
          <a:p>
            <a:pPr algn="ctr"/>
            <a:r>
              <a:rPr u="sng" dirty="0">
                <a:latin typeface="Minion Pro" panose="02040503050306020203" pitchFamily="18" charset="0"/>
              </a:rPr>
              <a:t>ER Diagram </a:t>
            </a:r>
          </a:p>
        </p:txBody>
      </p:sp>
      <p:pic>
        <p:nvPicPr>
          <p:cNvPr id="3" name="Picture 2" descr="erwithL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3207"/>
            <a:ext cx="9144000" cy="613479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244" y="2736199"/>
            <a:ext cx="6589200" cy="1280890"/>
          </a:xfrm>
        </p:spPr>
        <p:txBody>
          <a:bodyPr>
            <a:normAutofit/>
          </a:bodyPr>
          <a:lstStyle/>
          <a:p>
            <a:pPr algn="ctr"/>
            <a:r>
              <a:rPr sz="5400" u="sng" dirty="0">
                <a:latin typeface="Minion Pro" panose="02040503050306020203" pitchFamily="18" charset="0"/>
              </a:rPr>
              <a:t>Class Diagram</a:t>
            </a:r>
            <a:r>
              <a:rPr lang="en-IN" sz="5400" u="sng" dirty="0">
                <a:latin typeface="Minion Pro" panose="02040503050306020203" pitchFamily="18" charset="0"/>
              </a:rPr>
              <a:t> :</a:t>
            </a:r>
            <a:endParaRPr sz="5400" u="sng" dirty="0">
              <a:latin typeface="Minion Pro" panose="02040503050306020203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4" name="Picture 3" descr="class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wnload Thank You HD images for PPT, Whatsapp, Facebook download">
            <a:extLst>
              <a:ext uri="{FF2B5EF4-FFF2-40B4-BE49-F238E27FC236}">
                <a16:creationId xmlns:a16="http://schemas.microsoft.com/office/drawing/2014/main" id="{4D12D907-34BB-E31C-C94D-7B50CB1A0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434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6000" u="sng" dirty="0">
                <a:latin typeface="Minion Pro" panose="02040503050306020203" pitchFamily="18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456268"/>
            <a:ext cx="6591985" cy="3777622"/>
          </a:xfrm>
        </p:spPr>
        <p:txBody>
          <a:bodyPr/>
          <a:lstStyle/>
          <a:p>
            <a:r>
              <a:rPr dirty="0"/>
              <a:t>• </a:t>
            </a:r>
            <a:r>
              <a:rPr sz="2400" dirty="0"/>
              <a:t>Graphical ATM simulator using Java</a:t>
            </a:r>
          </a:p>
          <a:p>
            <a:r>
              <a:rPr sz="2400" dirty="0"/>
              <a:t>• Supports login, deposit, withdrawal, balance inquiry</a:t>
            </a:r>
          </a:p>
          <a:p>
            <a:r>
              <a:rPr sz="2400" dirty="0"/>
              <a:t>• Swing for GUI, MySQL for database</a:t>
            </a:r>
          </a:p>
          <a:p>
            <a:r>
              <a:rPr sz="2400" dirty="0"/>
              <a:t>• Follows layered architecture for maintainability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7246" y="411609"/>
            <a:ext cx="6589199" cy="1280890"/>
          </a:xfrm>
        </p:spPr>
        <p:txBody>
          <a:bodyPr>
            <a:normAutofit/>
          </a:bodyPr>
          <a:lstStyle/>
          <a:p>
            <a:pPr algn="ctr"/>
            <a:r>
              <a:rPr sz="6000" u="sng" dirty="0">
                <a:latin typeface="Minion Pro" panose="02040503050306020203" pitchFamily="18" charset="0"/>
              </a:rPr>
              <a:t>JDK &amp; IDE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3685" y="2062767"/>
            <a:ext cx="6591985" cy="3668332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• Java SE 17 as the development kit  </a:t>
            </a:r>
          </a:p>
          <a:p>
            <a:r>
              <a:rPr lang="en-IN" sz="2400" dirty="0"/>
              <a:t>• IDE: Visual Studio Code (VS Code) with Java Extension Pack  </a:t>
            </a:r>
          </a:p>
          <a:p>
            <a:r>
              <a:rPr lang="en-IN" sz="2400" dirty="0"/>
              <a:t>• MySQL Community Server for database management  </a:t>
            </a:r>
          </a:p>
          <a:p>
            <a:r>
              <a:rPr lang="en-IN" sz="2400" dirty="0"/>
              <a:t>• JDBC Connector for Java-MySQL integration  </a:t>
            </a:r>
          </a:p>
          <a:p>
            <a:r>
              <a:rPr lang="en-IN" sz="2400" dirty="0"/>
              <a:t>• VS Code Terminal and Debugger used for testing and execution</a:t>
            </a:r>
          </a:p>
          <a:p>
            <a:endParaRPr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6000" u="sng" dirty="0">
                <a:latin typeface="Minion Pro" panose="02040503050306020203" pitchFamily="18" charset="0"/>
              </a:rPr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• model - POJOs like User</a:t>
            </a:r>
          </a:p>
          <a:p>
            <a:r>
              <a:rPr sz="2400" dirty="0"/>
              <a:t>• dao - DB access classes (</a:t>
            </a:r>
            <a:r>
              <a:rPr sz="2400" dirty="0" err="1"/>
              <a:t>UserDAO</a:t>
            </a:r>
            <a:r>
              <a:rPr sz="2400" dirty="0"/>
              <a:t>, etc.)</a:t>
            </a:r>
          </a:p>
          <a:p>
            <a:r>
              <a:rPr sz="2400" dirty="0"/>
              <a:t>• Ui - Swing GUI components</a:t>
            </a:r>
          </a:p>
          <a:p>
            <a:r>
              <a:rPr sz="2400" dirty="0"/>
              <a:t>• main - Launcher class and </a:t>
            </a:r>
            <a:r>
              <a:rPr sz="2400" dirty="0" err="1"/>
              <a:t>init</a:t>
            </a:r>
            <a:r>
              <a:rPr sz="2400" dirty="0"/>
              <a:t> code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6000" u="sng" dirty="0">
                <a:latin typeface="Minion Pro" panose="02040503050306020203" pitchFamily="18" charset="0"/>
              </a:rPr>
              <a:t>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• Database: </a:t>
            </a:r>
            <a:r>
              <a:rPr sz="2400" dirty="0" err="1"/>
              <a:t>atm_db</a:t>
            </a:r>
            <a:endParaRPr sz="2400" dirty="0"/>
          </a:p>
          <a:p>
            <a:r>
              <a:rPr sz="2400" dirty="0"/>
              <a:t>• Table: users</a:t>
            </a:r>
          </a:p>
          <a:p>
            <a:r>
              <a:rPr sz="2400" dirty="0"/>
              <a:t>• Columns: id (PK), username, pin, balance</a:t>
            </a:r>
          </a:p>
          <a:p>
            <a:r>
              <a:rPr sz="2400" dirty="0"/>
              <a:t>• Connected via JDBC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6000" u="sng" dirty="0">
                <a:latin typeface="Minion Pro" panose="02040503050306020203" pitchFamily="18" charset="0"/>
              </a:rPr>
              <a:t>JDBC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• Driver: </a:t>
            </a:r>
            <a:r>
              <a:rPr sz="2400" dirty="0" err="1"/>
              <a:t>com.mysql.cj.jdbc.Driver</a:t>
            </a:r>
            <a:endParaRPr sz="2400" dirty="0"/>
          </a:p>
          <a:p>
            <a:r>
              <a:rPr sz="2400" dirty="0"/>
              <a:t>• Database URL: </a:t>
            </a:r>
            <a:r>
              <a:rPr sz="2400" dirty="0" err="1"/>
              <a:t>jdbc:mysql</a:t>
            </a:r>
            <a:r>
              <a:rPr sz="2400" dirty="0"/>
              <a:t>://localhost:3306/</a:t>
            </a:r>
            <a:r>
              <a:rPr sz="2400" dirty="0" err="1"/>
              <a:t>atm_db</a:t>
            </a:r>
            <a:endParaRPr sz="2400" dirty="0"/>
          </a:p>
          <a:p>
            <a:r>
              <a:rPr sz="2400" dirty="0"/>
              <a:t>• Operations: INSERT, UPDATE, SELECT</a:t>
            </a:r>
          </a:p>
          <a:p>
            <a:r>
              <a:rPr sz="2400" dirty="0"/>
              <a:t>• Error handling with try-catch blocks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5400" u="sng" dirty="0">
                <a:latin typeface="Minion Pro" panose="02040503050306020203" pitchFamily="18" charset="0"/>
              </a:rPr>
              <a:t>DAO Implementation</a:t>
            </a:r>
            <a:endParaRPr sz="5400" u="sng" dirty="0">
              <a:latin typeface="Minion Pro" panose="020405030503060202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</a:t>
            </a:r>
            <a:r>
              <a:rPr sz="2400" dirty="0"/>
              <a:t>UserDAO: fetch user by ID, update balance</a:t>
            </a:r>
          </a:p>
          <a:p>
            <a:r>
              <a:rPr sz="2400" dirty="0"/>
              <a:t>• Reusable methods for DB access</a:t>
            </a:r>
          </a:p>
          <a:p>
            <a:r>
              <a:rPr sz="2400" dirty="0"/>
              <a:t>• Encapsulates SQL logic</a:t>
            </a:r>
          </a:p>
          <a:p>
            <a:r>
              <a:rPr sz="2400" dirty="0"/>
              <a:t>• Improves modularity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6518" y="520305"/>
            <a:ext cx="895081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400" b="1"/>
            </a:pPr>
            <a:r>
              <a:rPr sz="4000" u="sng" dirty="0">
                <a:latin typeface="Minion Pro" panose="02040503050306020203" pitchFamily="18" charset="0"/>
              </a:rPr>
              <a:t>GUI Design: Screenshots</a:t>
            </a:r>
            <a:endParaRPr lang="en-IN" sz="4000" u="sng" dirty="0">
              <a:latin typeface="Minion Pro" panose="02040503050306020203" pitchFamily="18" charset="0"/>
            </a:endParaRPr>
          </a:p>
          <a:p>
            <a:pPr>
              <a:defRPr sz="2400" b="1"/>
            </a:pPr>
            <a:endParaRPr lang="en-IN" sz="4000" u="sng" dirty="0">
              <a:latin typeface="Minion Pro" panose="02040503050306020203" pitchFamily="18" charset="0"/>
            </a:endParaRPr>
          </a:p>
          <a:p>
            <a:pPr>
              <a:defRPr sz="2400" b="1"/>
            </a:pPr>
            <a:endParaRPr sz="2800" u="sng" dirty="0">
              <a:latin typeface="Minion Pro" panose="020405030503060202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378ED6-75DC-1EF4-94F6-045E4CE9664B}"/>
              </a:ext>
            </a:extLst>
          </p:cNvPr>
          <p:cNvSpPr txBox="1"/>
          <p:nvPr/>
        </p:nvSpPr>
        <p:spPr>
          <a:xfrm>
            <a:off x="2021983" y="2118575"/>
            <a:ext cx="615610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Home Screen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Successful Transaction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Insufficient Fund Warning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Flow Diagram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ER Diagram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Class Diagram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121" y="55014"/>
            <a:ext cx="6589200" cy="1280890"/>
          </a:xfrm>
        </p:spPr>
        <p:txBody>
          <a:bodyPr>
            <a:normAutofit/>
          </a:bodyPr>
          <a:lstStyle/>
          <a:p>
            <a:pPr algn="ctr"/>
            <a:r>
              <a:rPr sz="4000" u="sng" dirty="0">
                <a:latin typeface="Minion Pro" panose="02040503050306020203" pitchFamily="18" charset="0"/>
              </a:rPr>
              <a:t>Home Screen</a:t>
            </a:r>
          </a:p>
        </p:txBody>
      </p:sp>
      <p:pic>
        <p:nvPicPr>
          <p:cNvPr id="3" name="Picture 2" descr="ho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5459"/>
            <a:ext cx="9144000" cy="61625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</TotalTime>
  <Words>283</Words>
  <Application>Microsoft Office PowerPoint</Application>
  <PresentationFormat>On-screen Show (4:3)</PresentationFormat>
  <Paragraphs>53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Minion Pro</vt:lpstr>
      <vt:lpstr>Wingdings 3</vt:lpstr>
      <vt:lpstr>Wisp</vt:lpstr>
      <vt:lpstr>Java ATM Project</vt:lpstr>
      <vt:lpstr>Project Overview</vt:lpstr>
      <vt:lpstr>JDK &amp; IDE Setup</vt:lpstr>
      <vt:lpstr>Project Structure</vt:lpstr>
      <vt:lpstr>Database Schema</vt:lpstr>
      <vt:lpstr>JDBC Integration</vt:lpstr>
      <vt:lpstr>DAO Implementation</vt:lpstr>
      <vt:lpstr>PowerPoint Presentation</vt:lpstr>
      <vt:lpstr>Home Screen</vt:lpstr>
      <vt:lpstr>Login Screen</vt:lpstr>
      <vt:lpstr>Successful Transaction</vt:lpstr>
      <vt:lpstr>Insufficient Funds Warning</vt:lpstr>
      <vt:lpstr>Flow Diagram</vt:lpstr>
      <vt:lpstr>ER Diagram </vt:lpstr>
      <vt:lpstr>Class Diagram :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Tejas Singh Nirvan</cp:lastModifiedBy>
  <cp:revision>2</cp:revision>
  <dcterms:created xsi:type="dcterms:W3CDTF">2013-01-27T09:14:16Z</dcterms:created>
  <dcterms:modified xsi:type="dcterms:W3CDTF">2025-05-24T18:28:38Z</dcterms:modified>
  <cp:category/>
</cp:coreProperties>
</file>