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3FCB7-92DA-4C41-8D07-ED0955696814}" v="8" dt="2025-05-24T18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66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9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367" y="1067001"/>
            <a:ext cx="7772400" cy="1470025"/>
          </a:xfrm>
        </p:spPr>
        <p:txBody>
          <a:bodyPr/>
          <a:lstStyle/>
          <a:p>
            <a:pPr algn="ctr"/>
            <a:r>
              <a:rPr dirty="0">
                <a:latin typeface="Minion Pro" panose="02040503050306020203" pitchFamily="18" charset="0"/>
              </a:rPr>
              <a:t>Java ATM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0845" y="3374264"/>
            <a:ext cx="6400800" cy="1752600"/>
          </a:xfrm>
        </p:spPr>
        <p:txBody>
          <a:bodyPr>
            <a:noAutofit/>
          </a:bodyPr>
          <a:lstStyle/>
          <a:p>
            <a:r>
              <a:rPr dirty="0"/>
              <a:t>Review 1: Project Setup, Database, and UI</a:t>
            </a:r>
            <a:endParaRPr lang="en-IN" dirty="0"/>
          </a:p>
          <a:p>
            <a:r>
              <a:rPr lang="en-IN" dirty="0"/>
              <a:t>Team Name : Code &amp; Coffee </a:t>
            </a:r>
          </a:p>
          <a:p>
            <a:r>
              <a:rPr lang="en-IN" dirty="0"/>
              <a:t>Team Lead : Tejas Singh Nirvan </a:t>
            </a:r>
          </a:p>
          <a:p>
            <a:r>
              <a:rPr lang="en-IN" dirty="0"/>
              <a:t>Member 2 : Ashwini Kumar </a:t>
            </a:r>
          </a:p>
          <a:p>
            <a:r>
              <a:rPr lang="en-IN" dirty="0"/>
              <a:t>Member 3 : Ansh </a:t>
            </a:r>
          </a:p>
          <a:p>
            <a:r>
              <a:rPr lang="en-IN" dirty="0"/>
              <a:t>Member 4 : Pratayush Srivastava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484" y="-515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Login Screen</a:t>
            </a:r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792"/>
            <a:ext cx="9144000" cy="6304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986" y="0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Successful Transaction</a:t>
            </a:r>
          </a:p>
        </p:txBody>
      </p:sp>
      <p:pic>
        <p:nvPicPr>
          <p:cNvPr id="3" name="Picture 2" descr="suc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263"/>
            <a:ext cx="9144000" cy="6194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58" y="-77789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Insufficient Funds Warning</a:t>
            </a:r>
          </a:p>
        </p:txBody>
      </p:sp>
      <p:pic>
        <p:nvPicPr>
          <p:cNvPr id="3" name="Picture 2" descr="w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" y="585988"/>
            <a:ext cx="9141561" cy="6272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1" y="-16335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Flow Diagram</a:t>
            </a:r>
          </a:p>
        </p:txBody>
      </p:sp>
      <p:pic>
        <p:nvPicPr>
          <p:cNvPr id="3" name="Picture 2" descr="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430"/>
            <a:ext cx="9144000" cy="6168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97" y="-16335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ER Diagram </a:t>
            </a:r>
          </a:p>
        </p:txBody>
      </p:sp>
      <p:pic>
        <p:nvPicPr>
          <p:cNvPr id="3" name="Picture 2" descr="erwith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207"/>
            <a:ext cx="9144000" cy="61347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244" y="2736199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sz="5400" u="sng" dirty="0">
                <a:latin typeface="Minion Pro" panose="02040503050306020203" pitchFamily="18" charset="0"/>
              </a:rPr>
              <a:t>Class Diagram</a:t>
            </a:r>
            <a:r>
              <a:rPr lang="en-IN" sz="5400" u="sng" dirty="0">
                <a:latin typeface="Minion Pro" panose="02040503050306020203" pitchFamily="18" charset="0"/>
              </a:rPr>
              <a:t> :</a:t>
            </a:r>
            <a:endParaRPr sz="5400" u="sng" dirty="0">
              <a:latin typeface="Minion Pro" panose="020405030503060202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class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4D12D907-34BB-E31C-C94D-7B50CB1A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4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456268"/>
            <a:ext cx="6591985" cy="3777622"/>
          </a:xfrm>
        </p:spPr>
        <p:txBody>
          <a:bodyPr/>
          <a:lstStyle/>
          <a:p>
            <a:r>
              <a:rPr dirty="0"/>
              <a:t>• </a:t>
            </a:r>
            <a:r>
              <a:rPr sz="2400" dirty="0"/>
              <a:t>Graphical ATM simulator using Java</a:t>
            </a:r>
          </a:p>
          <a:p>
            <a:r>
              <a:rPr sz="2400" dirty="0"/>
              <a:t>• Supports login, deposit, withdrawal, balance inquiry</a:t>
            </a:r>
          </a:p>
          <a:p>
            <a:r>
              <a:rPr sz="2400" dirty="0"/>
              <a:t>• Swing for GUI, MySQL for database</a:t>
            </a:r>
          </a:p>
          <a:p>
            <a:r>
              <a:rPr sz="2400" dirty="0"/>
              <a:t>• Follows layered architecture for maintainability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246" y="411609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JDK &amp; IDE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685" y="2062767"/>
            <a:ext cx="6591985" cy="366833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• Java SE 17 as the development kit  </a:t>
            </a:r>
          </a:p>
          <a:p>
            <a:r>
              <a:rPr lang="en-IN" sz="2400" dirty="0"/>
              <a:t>• IDE: Visual Studio Code (VS Code) with Java Extension Pack  </a:t>
            </a:r>
          </a:p>
          <a:p>
            <a:r>
              <a:rPr lang="en-IN" sz="2400" dirty="0"/>
              <a:t>• MySQL Community Server for database management  </a:t>
            </a:r>
          </a:p>
          <a:p>
            <a:r>
              <a:rPr lang="en-IN" sz="2400" dirty="0"/>
              <a:t>• JDBC Connector for Java-MySQL integration  </a:t>
            </a:r>
          </a:p>
          <a:p>
            <a:r>
              <a:rPr lang="en-IN" sz="2400" dirty="0"/>
              <a:t>• VS Code Terminal and Debugger used for testing and execution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model - POJOs like User</a:t>
            </a:r>
          </a:p>
          <a:p>
            <a:r>
              <a:rPr sz="2400" dirty="0"/>
              <a:t>• dao - DB access classes (UserDAO, etc.)</a:t>
            </a:r>
          </a:p>
          <a:p>
            <a:r>
              <a:rPr sz="2400" dirty="0"/>
              <a:t>• Ui - Swing GUI components</a:t>
            </a:r>
          </a:p>
          <a:p>
            <a:r>
              <a:rPr sz="2400" dirty="0"/>
              <a:t>• main - Launcher class and init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Database: atm_db</a:t>
            </a:r>
          </a:p>
          <a:p>
            <a:r>
              <a:rPr sz="2400" dirty="0"/>
              <a:t>• Table: users</a:t>
            </a:r>
          </a:p>
          <a:p>
            <a:r>
              <a:rPr sz="2400" dirty="0"/>
              <a:t>• Columns: id (PK), username, pin, balance</a:t>
            </a:r>
          </a:p>
          <a:p>
            <a:r>
              <a:rPr sz="2400" dirty="0"/>
              <a:t>• Connected via JDBC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JDBC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Driver: com.mysql.cj.jdbc.Driver</a:t>
            </a:r>
          </a:p>
          <a:p>
            <a:r>
              <a:rPr sz="2400" dirty="0"/>
              <a:t>• Database URL: jdbc:mysql://localhost:3306/atm_db</a:t>
            </a:r>
          </a:p>
          <a:p>
            <a:r>
              <a:rPr sz="2400" dirty="0"/>
              <a:t>• Operations: INSERT, UPDATE, SELECT</a:t>
            </a:r>
          </a:p>
          <a:p>
            <a:r>
              <a:rPr sz="2400" dirty="0"/>
              <a:t>• Error handling with try-catch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u="sng" dirty="0">
                <a:latin typeface="Minion Pro" panose="02040503050306020203" pitchFamily="18" charset="0"/>
              </a:rPr>
              <a:t>DAO Implementation</a:t>
            </a:r>
            <a:endParaRPr sz="5400" u="sng" dirty="0">
              <a:latin typeface="Minion Pro" panose="020405030503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sz="2400" dirty="0"/>
              <a:t>UserDAO: fetch user by ID, update balance</a:t>
            </a:r>
          </a:p>
          <a:p>
            <a:r>
              <a:rPr sz="2400" dirty="0"/>
              <a:t>• Reusable methods for DB access</a:t>
            </a:r>
          </a:p>
          <a:p>
            <a:r>
              <a:rPr sz="2400" dirty="0"/>
              <a:t>• Encapsulates SQL logic</a:t>
            </a:r>
          </a:p>
          <a:p>
            <a:r>
              <a:rPr sz="2400" dirty="0"/>
              <a:t>• Improves modularity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520305"/>
            <a:ext cx="89508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 b="1"/>
            </a:pPr>
            <a:r>
              <a:rPr sz="4000" u="sng" dirty="0">
                <a:latin typeface="Minion Pro" panose="02040503050306020203" pitchFamily="18" charset="0"/>
              </a:rPr>
              <a:t>GUI Design: Screenshots</a:t>
            </a:r>
            <a:endParaRPr lang="en-IN" sz="4000" u="sng" dirty="0">
              <a:latin typeface="Minion Pro" panose="02040503050306020203" pitchFamily="18" charset="0"/>
            </a:endParaRPr>
          </a:p>
          <a:p>
            <a:pPr>
              <a:defRPr sz="2400" b="1"/>
            </a:pPr>
            <a:endParaRPr lang="en-IN" sz="4000" u="sng" dirty="0">
              <a:latin typeface="Minion Pro" panose="02040503050306020203" pitchFamily="18" charset="0"/>
            </a:endParaRPr>
          </a:p>
          <a:p>
            <a:pPr>
              <a:defRPr sz="2400" b="1"/>
            </a:pPr>
            <a:endParaRPr sz="2800" u="sng" dirty="0">
              <a:latin typeface="Minion Pro" panose="020405030503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78ED6-75DC-1EF4-94F6-045E4CE9664B}"/>
              </a:ext>
            </a:extLst>
          </p:cNvPr>
          <p:cNvSpPr txBox="1"/>
          <p:nvPr/>
        </p:nvSpPr>
        <p:spPr>
          <a:xfrm>
            <a:off x="2021983" y="2118575"/>
            <a:ext cx="6156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Home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Successful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Insufficient Fund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Flow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ER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Class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121" y="55014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sz="4000" u="sng" dirty="0">
                <a:latin typeface="Minion Pro" panose="02040503050306020203" pitchFamily="18" charset="0"/>
              </a:rPr>
              <a:t>Home Screen</a:t>
            </a:r>
          </a:p>
        </p:txBody>
      </p:sp>
      <p:pic>
        <p:nvPicPr>
          <p:cNvPr id="3" name="Picture 2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459"/>
            <a:ext cx="9144000" cy="6162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</TotalTime>
  <Words>283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Minion Pro</vt:lpstr>
      <vt:lpstr>Wingdings 3</vt:lpstr>
      <vt:lpstr>Wisp</vt:lpstr>
      <vt:lpstr>Java ATM Project</vt:lpstr>
      <vt:lpstr>Project Overview</vt:lpstr>
      <vt:lpstr>JDK &amp; IDE Setup</vt:lpstr>
      <vt:lpstr>Project Structure</vt:lpstr>
      <vt:lpstr>Database Schema</vt:lpstr>
      <vt:lpstr>JDBC Integration</vt:lpstr>
      <vt:lpstr>DAO Implementation</vt:lpstr>
      <vt:lpstr>PowerPoint Presentation</vt:lpstr>
      <vt:lpstr>Home Screen</vt:lpstr>
      <vt:lpstr>Login Screen</vt:lpstr>
      <vt:lpstr>Successful Transaction</vt:lpstr>
      <vt:lpstr>Insufficient Funds Warning</vt:lpstr>
      <vt:lpstr>Flow Diagram</vt:lpstr>
      <vt:lpstr>ER Diagram </vt:lpstr>
      <vt:lpstr>Class Diagram :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Tejas Singh Nirvan</cp:lastModifiedBy>
  <cp:revision>4</cp:revision>
  <dcterms:created xsi:type="dcterms:W3CDTF">2013-01-27T09:14:16Z</dcterms:created>
  <dcterms:modified xsi:type="dcterms:W3CDTF">2025-05-25T06:07:35Z</dcterms:modified>
  <cp:category/>
</cp:coreProperties>
</file>