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6" r:id="rId11"/>
    <p:sldId id="267" r:id="rId12"/>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33" name=""/>
        <p:cNvGrpSpPr/>
        <p:nvPr/>
      </p:nvGrpSpPr>
      <p:grpSpPr>
        <a:xfrm>
          <a:off x="0" y="0"/>
          <a:ext cx="0" cy="0"/>
          <a:chOff x="0" y="0"/>
          <a:chExt cx="0" cy="0"/>
        </a:xfrm>
      </p:grpSpPr>
      <p:sp>
        <p:nvSpPr>
          <p:cNvPr id="104864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8"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7" name=""/>
        <p:cNvGrpSpPr/>
        <p:nvPr/>
      </p:nvGrpSpPr>
      <p:grpSpPr>
        <a:xfrm>
          <a:off x="0" y="0"/>
          <a:ext cx="0" cy="0"/>
          <a:chOff x="0" y="0"/>
          <a:chExt cx="0" cy="0"/>
        </a:xfrm>
      </p:grpSpPr>
      <p:sp>
        <p:nvSpPr>
          <p:cNvPr id="1048614" name="Title 1"/>
          <p:cNvSpPr>
            <a:spLocks noGrp="1"/>
          </p:cNvSpPr>
          <p:nvPr>
            <p:ph type="title"/>
          </p:nvPr>
        </p:nvSpPr>
        <p:spPr/>
        <p:txBody>
          <a:bodyPr/>
          <a:p>
            <a:r>
              <a:rPr altLang="zh-CN" lang="en-US" smtClean="0"/>
              <a:t>Click to edit Master title style</a:t>
            </a:r>
            <a:endParaRPr dirty="0" lang="en-US"/>
          </a:p>
        </p:txBody>
      </p:sp>
      <p:sp>
        <p:nvSpPr>
          <p:cNvPr id="1048615"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7" name="Footer Placeholder 4"/>
          <p:cNvSpPr>
            <a:spLocks noGrp="1"/>
          </p:cNvSpPr>
          <p:nvPr>
            <p:ph type="ftr" sz="quarter" idx="11"/>
          </p:nvPr>
        </p:nvSpPr>
        <p:spPr/>
        <p:txBody>
          <a:bodyPr/>
          <a:p>
            <a:endParaRPr altLang="en-US" lang="zh-CN"/>
          </a:p>
        </p:txBody>
      </p:sp>
      <p:sp>
        <p:nvSpPr>
          <p:cNvPr id="104861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4" name=""/>
        <p:cNvGrpSpPr/>
        <p:nvPr/>
      </p:nvGrpSpPr>
      <p:grpSpPr>
        <a:xfrm>
          <a:off x="0" y="0"/>
          <a:ext cx="0" cy="0"/>
          <a:chOff x="0" y="0"/>
          <a:chExt cx="0" cy="0"/>
        </a:xfrm>
      </p:grpSpPr>
      <p:sp>
        <p:nvSpPr>
          <p:cNvPr id="1048598"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9"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1" name="Footer Placeholder 4"/>
          <p:cNvSpPr>
            <a:spLocks noGrp="1"/>
          </p:cNvSpPr>
          <p:nvPr>
            <p:ph type="ftr" sz="quarter" idx="11"/>
          </p:nvPr>
        </p:nvSpPr>
        <p:spPr/>
        <p:txBody>
          <a:bodyPr/>
          <a:p>
            <a:endParaRPr altLang="en-US" lang="zh-CN"/>
          </a:p>
        </p:txBody>
      </p:sp>
      <p:sp>
        <p:nvSpPr>
          <p:cNvPr id="104860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5" name=""/>
        <p:cNvGrpSpPr/>
        <p:nvPr/>
      </p:nvGrpSpPr>
      <p:grpSpPr>
        <a:xfrm>
          <a:off x="0" y="0"/>
          <a:ext cx="0" cy="0"/>
          <a:chOff x="0" y="0"/>
          <a:chExt cx="0" cy="0"/>
        </a:xfrm>
      </p:grpSpPr>
      <p:sp>
        <p:nvSpPr>
          <p:cNvPr id="1048603" name="Title 1"/>
          <p:cNvSpPr>
            <a:spLocks noGrp="1"/>
          </p:cNvSpPr>
          <p:nvPr>
            <p:ph type="title"/>
          </p:nvPr>
        </p:nvSpPr>
        <p:spPr/>
        <p:txBody>
          <a:bodyPr/>
          <a:p>
            <a:r>
              <a:rPr altLang="zh-CN" lang="en-US" smtClean="0"/>
              <a:t>Click to edit Master title style</a:t>
            </a:r>
            <a:endParaRPr dirty="0" lang="en-US"/>
          </a:p>
        </p:txBody>
      </p:sp>
      <p:sp>
        <p:nvSpPr>
          <p:cNvPr id="1048604"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6" name="Footer Placeholder 4"/>
          <p:cNvSpPr>
            <a:spLocks noGrp="1"/>
          </p:cNvSpPr>
          <p:nvPr>
            <p:ph type="ftr" sz="quarter" idx="11"/>
          </p:nvPr>
        </p:nvSpPr>
        <p:spPr/>
        <p:txBody>
          <a:bodyPr/>
          <a:p>
            <a:endParaRPr altLang="en-US" lang="zh-CN"/>
          </a:p>
        </p:txBody>
      </p:sp>
      <p:sp>
        <p:nvSpPr>
          <p:cNvPr id="104860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8" name=""/>
        <p:cNvGrpSpPr/>
        <p:nvPr/>
      </p:nvGrpSpPr>
      <p:grpSpPr>
        <a:xfrm>
          <a:off x="0" y="0"/>
          <a:ext cx="0" cy="0"/>
          <a:chOff x="0" y="0"/>
          <a:chExt cx="0" cy="0"/>
        </a:xfrm>
      </p:grpSpPr>
      <p:sp>
        <p:nvSpPr>
          <p:cNvPr id="1048619"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20"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2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4"/>
          <p:cNvSpPr>
            <a:spLocks noGrp="1"/>
          </p:cNvSpPr>
          <p:nvPr>
            <p:ph type="ftr" sz="quarter" idx="11"/>
          </p:nvPr>
        </p:nvSpPr>
        <p:spPr/>
        <p:txBody>
          <a:bodyPr/>
          <a:p>
            <a:endParaRPr altLang="en-US" lang="zh-CN"/>
          </a:p>
        </p:txBody>
      </p:sp>
      <p:sp>
        <p:nvSpPr>
          <p:cNvPr id="104862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9" name=""/>
        <p:cNvGrpSpPr/>
        <p:nvPr/>
      </p:nvGrpSpPr>
      <p:grpSpPr>
        <a:xfrm>
          <a:off x="0" y="0"/>
          <a:ext cx="0" cy="0"/>
          <a:chOff x="0" y="0"/>
          <a:chExt cx="0" cy="0"/>
        </a:xfrm>
      </p:grpSpPr>
      <p:sp>
        <p:nvSpPr>
          <p:cNvPr id="1048624" name="Title 1"/>
          <p:cNvSpPr>
            <a:spLocks noGrp="1"/>
          </p:cNvSpPr>
          <p:nvPr>
            <p:ph type="title"/>
          </p:nvPr>
        </p:nvSpPr>
        <p:spPr/>
        <p:txBody>
          <a:bodyPr/>
          <a:p>
            <a:r>
              <a:rPr altLang="zh-CN" lang="en-US" smtClean="0"/>
              <a:t>Click to edit Master title style</a:t>
            </a:r>
            <a:endParaRPr dirty="0" lang="en-US"/>
          </a:p>
        </p:txBody>
      </p:sp>
      <p:sp>
        <p:nvSpPr>
          <p:cNvPr id="1048625"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6"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8" name="Footer Placeholder 5"/>
          <p:cNvSpPr>
            <a:spLocks noGrp="1"/>
          </p:cNvSpPr>
          <p:nvPr>
            <p:ph type="ftr" sz="quarter" idx="11"/>
          </p:nvPr>
        </p:nvSpPr>
        <p:spPr/>
        <p:txBody>
          <a:bodyPr/>
          <a:p>
            <a:endParaRPr altLang="en-US" lang="zh-CN"/>
          </a:p>
        </p:txBody>
      </p:sp>
      <p:sp>
        <p:nvSpPr>
          <p:cNvPr id="1048629"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0" name=""/>
        <p:cNvGrpSpPr/>
        <p:nvPr/>
      </p:nvGrpSpPr>
      <p:grpSpPr>
        <a:xfrm>
          <a:off x="0" y="0"/>
          <a:ext cx="0" cy="0"/>
          <a:chOff x="0" y="0"/>
          <a:chExt cx="0" cy="0"/>
        </a:xfrm>
      </p:grpSpPr>
      <p:sp>
        <p:nvSpPr>
          <p:cNvPr id="1048630"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31"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2"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3"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4"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5"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6" name="Footer Placeholder 7"/>
          <p:cNvSpPr>
            <a:spLocks noGrp="1"/>
          </p:cNvSpPr>
          <p:nvPr>
            <p:ph type="ftr" sz="quarter" idx="11"/>
          </p:nvPr>
        </p:nvSpPr>
        <p:spPr/>
        <p:txBody>
          <a:bodyPr/>
          <a:p>
            <a:endParaRPr altLang="en-US" lang="zh-CN"/>
          </a:p>
        </p:txBody>
      </p:sp>
      <p:sp>
        <p:nvSpPr>
          <p:cNvPr id="1048637"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3" name=""/>
        <p:cNvGrpSpPr/>
        <p:nvPr/>
      </p:nvGrpSpPr>
      <p:grpSpPr>
        <a:xfrm>
          <a:off x="0" y="0"/>
          <a:ext cx="0" cy="0"/>
          <a:chOff x="0" y="0"/>
          <a:chExt cx="0" cy="0"/>
        </a:xfrm>
      </p:grpSpPr>
      <p:sp>
        <p:nvSpPr>
          <p:cNvPr id="1048594" name="Title 1"/>
          <p:cNvSpPr>
            <a:spLocks noGrp="1"/>
          </p:cNvSpPr>
          <p:nvPr>
            <p:ph type="title"/>
          </p:nvPr>
        </p:nvSpPr>
        <p:spPr/>
        <p:txBody>
          <a:bodyPr/>
          <a:p>
            <a:r>
              <a:rPr altLang="zh-CN" lang="en-US" smtClean="0"/>
              <a:t>Click to edit Master title style</a:t>
            </a:r>
            <a:endParaRPr dirty="0" lang="en-US"/>
          </a:p>
        </p:txBody>
      </p:sp>
      <p:sp>
        <p:nvSpPr>
          <p:cNvPr id="1048595"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6" name="Footer Placeholder 3"/>
          <p:cNvSpPr>
            <a:spLocks noGrp="1"/>
          </p:cNvSpPr>
          <p:nvPr>
            <p:ph type="ftr" sz="quarter" idx="11"/>
          </p:nvPr>
        </p:nvSpPr>
        <p:spPr/>
        <p:txBody>
          <a:bodyPr/>
          <a:p>
            <a:endParaRPr altLang="en-US" lang="zh-CN"/>
          </a:p>
        </p:txBody>
      </p:sp>
      <p:sp>
        <p:nvSpPr>
          <p:cNvPr id="1048597"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1" name=""/>
        <p:cNvGrpSpPr/>
        <p:nvPr/>
      </p:nvGrpSpPr>
      <p:grpSpPr>
        <a:xfrm>
          <a:off x="0" y="0"/>
          <a:ext cx="0" cy="0"/>
          <a:chOff x="0" y="0"/>
          <a:chExt cx="0" cy="0"/>
        </a:xfrm>
      </p:grpSpPr>
      <p:sp>
        <p:nvSpPr>
          <p:cNvPr id="1048638"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2"/>
          <p:cNvSpPr>
            <a:spLocks noGrp="1"/>
          </p:cNvSpPr>
          <p:nvPr>
            <p:ph type="ftr" sz="quarter" idx="11"/>
          </p:nvPr>
        </p:nvSpPr>
        <p:spPr/>
        <p:txBody>
          <a:bodyPr/>
          <a:p>
            <a:endParaRPr altLang="en-US" lang="zh-CN"/>
          </a:p>
        </p:txBody>
      </p:sp>
      <p:sp>
        <p:nvSpPr>
          <p:cNvPr id="1048640"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2" name=""/>
        <p:cNvGrpSpPr/>
        <p:nvPr/>
      </p:nvGrpSpPr>
      <p:grpSpPr>
        <a:xfrm>
          <a:off x="0" y="0"/>
          <a:ext cx="0" cy="0"/>
          <a:chOff x="0" y="0"/>
          <a:chExt cx="0" cy="0"/>
        </a:xfrm>
      </p:grpSpPr>
      <p:sp>
        <p:nvSpPr>
          <p:cNvPr id="1048641"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42"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3"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4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5" name="Footer Placeholder 5"/>
          <p:cNvSpPr>
            <a:spLocks noGrp="1"/>
          </p:cNvSpPr>
          <p:nvPr>
            <p:ph type="ftr" sz="quarter" idx="11"/>
          </p:nvPr>
        </p:nvSpPr>
        <p:spPr/>
        <p:txBody>
          <a:bodyPr/>
          <a:p>
            <a:endParaRPr altLang="en-US" lang="zh-CN"/>
          </a:p>
        </p:txBody>
      </p:sp>
      <p:sp>
        <p:nvSpPr>
          <p:cNvPr id="104864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6" name=""/>
        <p:cNvGrpSpPr/>
        <p:nvPr/>
      </p:nvGrpSpPr>
      <p:grpSpPr>
        <a:xfrm>
          <a:off x="0" y="0"/>
          <a:ext cx="0" cy="0"/>
          <a:chOff x="0" y="0"/>
          <a:chExt cx="0" cy="0"/>
        </a:xfrm>
      </p:grpSpPr>
      <p:sp>
        <p:nvSpPr>
          <p:cNvPr id="1048608"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9"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10"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1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2" name="Footer Placeholder 5"/>
          <p:cNvSpPr>
            <a:spLocks noGrp="1"/>
          </p:cNvSpPr>
          <p:nvPr>
            <p:ph type="ftr" sz="quarter" idx="11"/>
          </p:nvPr>
        </p:nvSpPr>
        <p:spPr/>
        <p:txBody>
          <a:bodyPr/>
          <a:p>
            <a:endParaRPr altLang="en-US" lang="zh-CN"/>
          </a:p>
        </p:txBody>
      </p:sp>
      <p:sp>
        <p:nvSpPr>
          <p:cNvPr id="104861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6"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2" name=""/>
        <p:cNvGrpSpPr/>
        <p:nvPr/>
      </p:nvGrpSpPr>
      <p:grpSpPr>
        <a:xfrm>
          <a:off x="0" y="0"/>
          <a:ext cx="0" cy="0"/>
          <a:chOff x="0" y="0"/>
          <a:chExt cx="0" cy="0"/>
        </a:xfrm>
      </p:grpSpPr>
      <p:sp>
        <p:nvSpPr>
          <p:cNvPr id="1048591" name="Title 1"/>
          <p:cNvSpPr>
            <a:spLocks noGrp="1"/>
          </p:cNvSpPr>
          <p:nvPr>
            <p:ph type="ctrTitle"/>
          </p:nvPr>
        </p:nvSpPr>
        <p:spPr>
          <a:xfrm>
            <a:off x="1565197" y="673457"/>
            <a:ext cx="5797538" cy="307315"/>
          </a:xfrm>
        </p:spPr>
        <p:txBody>
          <a:bodyPr>
            <a:noAutofit/>
          </a:bodyPr>
          <a:p>
            <a:r>
              <a:rPr altLang="zh-CN" b="1" sz="2400" lang="en-US"/>
              <a:t>P</a:t>
            </a:r>
            <a:r>
              <a:rPr altLang="zh-CN" b="1" sz="2400" lang="en-US"/>
              <a:t>r</a:t>
            </a:r>
            <a:r>
              <a:rPr altLang="zh-CN" b="1" sz="2400" lang="en-US"/>
              <a:t>o</a:t>
            </a:r>
            <a:r>
              <a:rPr altLang="zh-CN" b="1" sz="2400" lang="en-US"/>
              <a:t>j</a:t>
            </a:r>
            <a:r>
              <a:rPr altLang="zh-CN" b="1" sz="2400" lang="en-US"/>
              <a:t>e</a:t>
            </a:r>
            <a:r>
              <a:rPr altLang="zh-CN" b="1" sz="2400" lang="en-US"/>
              <a:t>c</a:t>
            </a:r>
            <a:r>
              <a:rPr altLang="zh-CN" b="1" sz="2400" lang="en-US"/>
              <a:t>t</a:t>
            </a:r>
            <a:r>
              <a:rPr altLang="zh-CN" b="1" sz="2400" lang="en-US"/>
              <a:t> </a:t>
            </a:r>
            <a:r>
              <a:rPr altLang="zh-CN" b="1" sz="2400" lang="en-US"/>
              <a:t>P</a:t>
            </a:r>
            <a:r>
              <a:rPr altLang="zh-CN" b="1" sz="2400" lang="en-US"/>
              <a:t>r</a:t>
            </a:r>
            <a:r>
              <a:rPr altLang="zh-CN" b="1" sz="2400" lang="en-US"/>
              <a:t>e</a:t>
            </a:r>
            <a:r>
              <a:rPr altLang="zh-CN" b="1" sz="2400" lang="en-US"/>
              <a:t>s</a:t>
            </a:r>
            <a:r>
              <a:rPr altLang="zh-CN" b="1" sz="2400" lang="en-US"/>
              <a:t>e</a:t>
            </a:r>
            <a:r>
              <a:rPr altLang="zh-CN" b="1" sz="2400" lang="en-US"/>
              <a:t>n</a:t>
            </a:r>
            <a:r>
              <a:rPr altLang="zh-CN" b="1" sz="2400" lang="en-US"/>
              <a:t>tation</a:t>
            </a:r>
            <a:r>
              <a:rPr altLang="zh-CN" b="1" sz="2400" lang="en-US"/>
              <a:t> </a:t>
            </a:r>
            <a:r>
              <a:rPr altLang="zh-CN" b="1" sz="2400" lang="en-US"/>
              <a:t>o</a:t>
            </a:r>
            <a:r>
              <a:rPr altLang="zh-CN" b="1" sz="2400" lang="en-US"/>
              <a:t>n</a:t>
            </a:r>
            <a:endParaRPr altLang="zh-CN" b="1" sz="2400" lang="en-US"/>
          </a:p>
        </p:txBody>
      </p:sp>
      <p:sp>
        <p:nvSpPr>
          <p:cNvPr id="1048592" name="Subtitle 2"/>
          <p:cNvSpPr>
            <a:spLocks noGrp="1"/>
          </p:cNvSpPr>
          <p:nvPr>
            <p:ph type="subTitle" idx="1"/>
          </p:nvPr>
        </p:nvSpPr>
        <p:spPr>
          <a:xfrm rot="21585840">
            <a:off x="273389" y="965093"/>
            <a:ext cx="8599300" cy="5108979"/>
          </a:xfrm>
        </p:spPr>
        <p:txBody>
          <a:bodyPr/>
          <a:p>
            <a:r>
              <a:rPr altLang="zh-CN" b="1" sz="7200" i="1" lang="en-US" u="none">
                <a:solidFill>
                  <a:srgbClr val="00B050"/>
                </a:solidFill>
                <a:effectLst>
                  <a:outerShdw algn="br" blurRad="38100" dir="2700000" dist="38100" rotWithShape="0">
                    <a:srgbClr val="000000"/>
                  </a:outerShdw>
                </a:effectLst>
              </a:rPr>
              <a:t>G</a:t>
            </a:r>
            <a:r>
              <a:rPr altLang="zh-CN" b="1" sz="7200" i="1" lang="en-US" u="none">
                <a:solidFill>
                  <a:srgbClr val="00B050"/>
                </a:solidFill>
                <a:effectLst>
                  <a:outerShdw algn="br" blurRad="38100" dir="2700000" dist="38100" rotWithShape="0">
                    <a:srgbClr val="000000"/>
                  </a:outerShdw>
                </a:effectLst>
              </a:rPr>
              <a:t>reenho</a:t>
            </a:r>
            <a:r>
              <a:rPr altLang="zh-CN" b="1" sz="7200" i="1" lang="en-US" u="none">
                <a:solidFill>
                  <a:srgbClr val="00B050"/>
                </a:solidFill>
                <a:effectLst>
                  <a:outerShdw algn="br" blurRad="38100" dir="2700000" dist="38100" rotWithShape="0">
                    <a:srgbClr val="000000"/>
                  </a:outerShdw>
                </a:effectLst>
              </a:rPr>
              <a:t>use </a:t>
            </a:r>
            <a:r>
              <a:rPr altLang="zh-CN" b="1" sz="7200" i="1" lang="en-US" u="none">
                <a:solidFill>
                  <a:srgbClr val="00B050"/>
                </a:solidFill>
                <a:effectLst>
                  <a:outerShdw algn="br" blurRad="38100" dir="2700000" dist="38100" rotWithShape="0">
                    <a:srgbClr val="000000"/>
                  </a:outerShdw>
                </a:effectLst>
              </a:rPr>
              <a:t>M</a:t>
            </a:r>
            <a:r>
              <a:rPr altLang="zh-CN" b="1" sz="7200" i="1" lang="en-US" u="none">
                <a:solidFill>
                  <a:srgbClr val="00B050"/>
                </a:solidFill>
                <a:effectLst>
                  <a:outerShdw algn="br" blurRad="38100" dir="2700000" dist="38100" rotWithShape="0">
                    <a:srgbClr val="000000"/>
                  </a:outerShdw>
                </a:effectLst>
              </a:rPr>
              <a:t>onitoring </a:t>
            </a:r>
            <a:r>
              <a:rPr altLang="zh-CN" b="1" sz="7200" i="1" lang="en-US" u="none">
                <a:solidFill>
                  <a:srgbClr val="00B050"/>
                </a:solidFill>
                <a:effectLst>
                  <a:outerShdw algn="br" blurRad="38100" dir="2700000" dist="38100" rotWithShape="0">
                    <a:srgbClr val="000000"/>
                  </a:outerShdw>
                </a:effectLst>
              </a:rPr>
              <a:t>S</a:t>
            </a:r>
            <a:r>
              <a:rPr altLang="zh-CN" b="1" sz="7200" i="1" lang="en-US" u="none">
                <a:solidFill>
                  <a:srgbClr val="00B050"/>
                </a:solidFill>
                <a:effectLst>
                  <a:outerShdw algn="br" blurRad="38100" dir="2700000" dist="38100" rotWithShape="0">
                    <a:srgbClr val="000000"/>
                  </a:outerShdw>
                </a:effectLst>
              </a:rPr>
              <a:t>ystem.</a:t>
            </a:r>
            <a:endParaRPr altLang="zh-CN" b="1" sz="7200" i="1" lang="en-US" u="none">
              <a:solidFill>
                <a:srgbClr val="00B050"/>
              </a:solidFill>
              <a:effectLst>
                <a:outerShdw algn="br" blurRad="38100" dir="2700000" dist="38100" rotWithShape="0">
                  <a:srgbClr val="000000"/>
                </a:outerShdw>
              </a:effectLst>
            </a:endParaRPr>
          </a:p>
          <a:p>
            <a:endParaRPr altLang="zh-CN" sz="7200" i="1" lang="en-US" u="none">
              <a:solidFill>
                <a:srgbClr val="00B050"/>
              </a:solidFill>
            </a:endParaRPr>
          </a:p>
        </p:txBody>
      </p:sp>
      <p:sp>
        <p:nvSpPr>
          <p:cNvPr id="1048593" name=""/>
          <p:cNvSpPr txBox="1"/>
          <p:nvPr/>
        </p:nvSpPr>
        <p:spPr>
          <a:xfrm>
            <a:off x="5013128" y="4514418"/>
            <a:ext cx="3624659" cy="1577341"/>
          </a:xfrm>
          <a:prstGeom prst="rect"/>
        </p:spPr>
        <p:txBody>
          <a:bodyPr rtlCol="0" wrap="square">
            <a:spAutoFit/>
          </a:bodyPr>
          <a:p>
            <a:r>
              <a:rPr b="1" sz="2800" lang="en-US">
                <a:solidFill>
                  <a:srgbClr val="FFFFFF"/>
                </a:solidFill>
              </a:rPr>
              <a:t>P</a:t>
            </a:r>
            <a:r>
              <a:rPr b="1" sz="2800" lang="en-US">
                <a:solidFill>
                  <a:srgbClr val="FFFFFF"/>
                </a:solidFill>
              </a:rPr>
              <a:t>r</a:t>
            </a:r>
            <a:r>
              <a:rPr b="1" sz="2800" lang="en-US">
                <a:solidFill>
                  <a:srgbClr val="FFFFFF"/>
                </a:solidFill>
              </a:rPr>
              <a:t>e</a:t>
            </a:r>
            <a:r>
              <a:rPr b="1" sz="2800" lang="en-US">
                <a:solidFill>
                  <a:srgbClr val="FFFFFF"/>
                </a:solidFill>
              </a:rPr>
              <a:t>s</a:t>
            </a:r>
            <a:r>
              <a:rPr b="1" sz="2800" lang="en-US">
                <a:solidFill>
                  <a:srgbClr val="FFFFFF"/>
                </a:solidFill>
              </a:rPr>
              <a:t>e</a:t>
            </a:r>
            <a:r>
              <a:rPr b="1" sz="2800" lang="en-US">
                <a:solidFill>
                  <a:srgbClr val="FFFFFF"/>
                </a:solidFill>
              </a:rPr>
              <a:t>n</a:t>
            </a:r>
            <a:r>
              <a:rPr b="1" sz="2800" lang="en-US">
                <a:solidFill>
                  <a:srgbClr val="FFFFFF"/>
                </a:solidFill>
              </a:rPr>
              <a:t>t</a:t>
            </a:r>
            <a:r>
              <a:rPr b="1" sz="2800" lang="en-US">
                <a:solidFill>
                  <a:srgbClr val="FFFFFF"/>
                </a:solidFill>
              </a:rPr>
              <a:t>e</a:t>
            </a:r>
            <a:r>
              <a:rPr b="1" sz="2800" lang="en-US">
                <a:solidFill>
                  <a:srgbClr val="FFFFFF"/>
                </a:solidFill>
              </a:rPr>
              <a:t>d</a:t>
            </a:r>
            <a:r>
              <a:rPr b="1" sz="2800" lang="en-US">
                <a:solidFill>
                  <a:srgbClr val="FFFFFF"/>
                </a:solidFill>
              </a:rPr>
              <a:t> </a:t>
            </a:r>
            <a:r>
              <a:rPr b="1" sz="2800" lang="en-US">
                <a:solidFill>
                  <a:srgbClr val="FFFFFF"/>
                </a:solidFill>
              </a:rPr>
              <a:t>B</a:t>
            </a:r>
            <a:r>
              <a:rPr b="1" sz="2800" lang="en-US">
                <a:solidFill>
                  <a:srgbClr val="FFFFFF"/>
                </a:solidFill>
              </a:rPr>
              <a:t>y</a:t>
            </a:r>
            <a:r>
              <a:rPr b="1" sz="2800" lang="en-US">
                <a:solidFill>
                  <a:srgbClr val="FFFFFF"/>
                </a:solidFill>
              </a:rPr>
              <a:t>:</a:t>
            </a:r>
            <a:endParaRPr b="1" sz="2800" lang="en-IN">
              <a:solidFill>
                <a:srgbClr val="FFFFFF"/>
              </a:solidFill>
            </a:endParaRPr>
          </a:p>
          <a:p>
            <a:pPr algn="l"/>
            <a:r>
              <a:rPr b="1" sz="2400" i="1" lang="en-US">
                <a:solidFill>
                  <a:srgbClr val="FFFFFF"/>
                </a:solidFill>
              </a:rPr>
              <a:t>Y</a:t>
            </a:r>
            <a:r>
              <a:rPr b="1" sz="2400" i="1" lang="en-US">
                <a:solidFill>
                  <a:srgbClr val="FFFFFF"/>
                </a:solidFill>
              </a:rPr>
              <a:t>a</a:t>
            </a:r>
            <a:r>
              <a:rPr b="1" sz="2400" i="1" lang="en-US">
                <a:solidFill>
                  <a:srgbClr val="FFFFFF"/>
                </a:solidFill>
              </a:rPr>
              <a:t>s</a:t>
            </a:r>
            <a:r>
              <a:rPr b="1" sz="2400" i="1" lang="en-US">
                <a:solidFill>
                  <a:srgbClr val="FFFFFF"/>
                </a:solidFill>
              </a:rPr>
              <a:t>h</a:t>
            </a:r>
            <a:r>
              <a:rPr b="1" sz="2400" i="1" lang="en-US">
                <a:solidFill>
                  <a:srgbClr val="FFFFFF"/>
                </a:solidFill>
              </a:rPr>
              <a:t> </a:t>
            </a:r>
            <a:r>
              <a:rPr b="1" sz="2400" i="1" lang="en-US">
                <a:solidFill>
                  <a:srgbClr val="FFFFFF"/>
                </a:solidFill>
              </a:rPr>
              <a:t>P</a:t>
            </a:r>
            <a:r>
              <a:rPr b="1" sz="2400" i="1" lang="en-US">
                <a:solidFill>
                  <a:srgbClr val="FFFFFF"/>
                </a:solidFill>
              </a:rPr>
              <a:t>e</a:t>
            </a:r>
            <a:r>
              <a:rPr b="1" sz="2400" i="1" lang="en-US">
                <a:solidFill>
                  <a:srgbClr val="FFFFFF"/>
                </a:solidFill>
              </a:rPr>
              <a:t>d</a:t>
            </a:r>
            <a:r>
              <a:rPr b="1" sz="2400" i="1" lang="en-US">
                <a:solidFill>
                  <a:srgbClr val="FFFFFF"/>
                </a:solidFill>
              </a:rPr>
              <a:t>n</a:t>
            </a:r>
            <a:r>
              <a:rPr b="1" sz="2400" i="1" lang="en-US">
                <a:solidFill>
                  <a:srgbClr val="FFFFFF"/>
                </a:solidFill>
              </a:rPr>
              <a:t>e</a:t>
            </a:r>
            <a:r>
              <a:rPr b="1" sz="2400" i="1" lang="en-US">
                <a:solidFill>
                  <a:srgbClr val="FFFFFF"/>
                </a:solidFill>
              </a:rPr>
              <a:t>k</a:t>
            </a:r>
            <a:r>
              <a:rPr b="1" sz="2400" i="1" lang="en-US">
                <a:solidFill>
                  <a:srgbClr val="FFFFFF"/>
                </a:solidFill>
              </a:rPr>
              <a:t>a</a:t>
            </a:r>
            <a:r>
              <a:rPr b="1" sz="2400" i="1" lang="en-US">
                <a:solidFill>
                  <a:srgbClr val="FFFFFF"/>
                </a:solidFill>
              </a:rPr>
              <a:t>r</a:t>
            </a:r>
            <a:r>
              <a:rPr b="1" sz="2400" i="1" lang="en-US">
                <a:solidFill>
                  <a:srgbClr val="FFFFFF"/>
                </a:solidFill>
              </a:rPr>
              <a:t> </a:t>
            </a:r>
            <a:r>
              <a:rPr b="1" sz="2400" i="1" lang="en-US">
                <a:solidFill>
                  <a:srgbClr val="FFFFFF"/>
                </a:solidFill>
              </a:rPr>
              <a:t>(</a:t>
            </a:r>
            <a:r>
              <a:rPr b="1" sz="2400" i="1" lang="en-US">
                <a:solidFill>
                  <a:srgbClr val="FFFFFF"/>
                </a:solidFill>
              </a:rPr>
              <a:t>7</a:t>
            </a:r>
            <a:r>
              <a:rPr b="1" sz="2400" i="1" lang="en-US">
                <a:solidFill>
                  <a:srgbClr val="FFFFFF"/>
                </a:solidFill>
              </a:rPr>
              <a:t>5</a:t>
            </a:r>
            <a:r>
              <a:rPr b="1" sz="2400" i="1" lang="en-US">
                <a:solidFill>
                  <a:srgbClr val="FFFFFF"/>
                </a:solidFill>
              </a:rPr>
              <a:t>)</a:t>
            </a:r>
            <a:endParaRPr b="1" sz="2400" i="1" lang="en-IN">
              <a:solidFill>
                <a:srgbClr val="FFFFFF"/>
              </a:solidFill>
            </a:endParaRPr>
          </a:p>
          <a:p>
            <a:pPr algn="l"/>
            <a:r>
              <a:rPr b="1" sz="2400" i="1" lang="en-US">
                <a:solidFill>
                  <a:srgbClr val="FFFFFF"/>
                </a:solidFill>
              </a:rPr>
              <a:t>T</a:t>
            </a:r>
            <a:r>
              <a:rPr b="1" sz="2400" i="1" lang="en-US">
                <a:solidFill>
                  <a:srgbClr val="FFFFFF"/>
                </a:solidFill>
              </a:rPr>
              <a:t>e</a:t>
            </a:r>
            <a:r>
              <a:rPr b="1" sz="2400" i="1" lang="en-US">
                <a:solidFill>
                  <a:srgbClr val="FFFFFF"/>
                </a:solidFill>
              </a:rPr>
              <a:t>j</a:t>
            </a:r>
            <a:r>
              <a:rPr b="1" sz="2400" i="1" lang="en-US">
                <a:solidFill>
                  <a:srgbClr val="FFFFFF"/>
                </a:solidFill>
              </a:rPr>
              <a:t>a</a:t>
            </a:r>
            <a:r>
              <a:rPr b="1" sz="2400" i="1" lang="en-US">
                <a:solidFill>
                  <a:srgbClr val="FFFFFF"/>
                </a:solidFill>
              </a:rPr>
              <a:t>s</a:t>
            </a:r>
            <a:r>
              <a:rPr b="1" sz="2400" i="1" lang="en-US">
                <a:solidFill>
                  <a:srgbClr val="FFFFFF"/>
                </a:solidFill>
              </a:rPr>
              <a:t> </a:t>
            </a:r>
            <a:r>
              <a:rPr b="1" sz="2400" i="1" lang="en-US">
                <a:solidFill>
                  <a:srgbClr val="FFFFFF"/>
                </a:solidFill>
              </a:rPr>
              <a:t>M</a:t>
            </a:r>
            <a:r>
              <a:rPr b="1" sz="2400" i="1" lang="en-US">
                <a:solidFill>
                  <a:srgbClr val="FFFFFF"/>
                </a:solidFill>
              </a:rPr>
              <a:t>a</a:t>
            </a:r>
            <a:r>
              <a:rPr b="1" sz="2400" i="1" lang="en-US">
                <a:solidFill>
                  <a:srgbClr val="FFFFFF"/>
                </a:solidFill>
              </a:rPr>
              <a:t>h</a:t>
            </a:r>
            <a:r>
              <a:rPr b="1" sz="2400" i="1" lang="en-US">
                <a:solidFill>
                  <a:srgbClr val="FFFFFF"/>
                </a:solidFill>
              </a:rPr>
              <a:t>a</a:t>
            </a:r>
            <a:r>
              <a:rPr b="1" sz="2400" i="1" lang="en-US">
                <a:solidFill>
                  <a:srgbClr val="FFFFFF"/>
                </a:solidFill>
              </a:rPr>
              <a:t>j</a:t>
            </a:r>
            <a:r>
              <a:rPr b="1" sz="2400" i="1" lang="en-US">
                <a:solidFill>
                  <a:srgbClr val="FFFFFF"/>
                </a:solidFill>
              </a:rPr>
              <a:t>a</a:t>
            </a:r>
            <a:r>
              <a:rPr b="1" sz="2400" i="1" lang="en-US">
                <a:solidFill>
                  <a:srgbClr val="FFFFFF"/>
                </a:solidFill>
              </a:rPr>
              <a:t>n</a:t>
            </a:r>
            <a:r>
              <a:rPr b="1" sz="2400" i="1" lang="en-US">
                <a:solidFill>
                  <a:srgbClr val="FFFFFF"/>
                </a:solidFill>
              </a:rPr>
              <a:t> </a:t>
            </a:r>
            <a:r>
              <a:rPr b="1" sz="2400" i="1" lang="en-US">
                <a:solidFill>
                  <a:srgbClr val="FFFFFF"/>
                </a:solidFill>
              </a:rPr>
              <a:t>(</a:t>
            </a:r>
            <a:r>
              <a:rPr b="1" sz="2400" i="1" lang="en-US">
                <a:solidFill>
                  <a:srgbClr val="FFFFFF"/>
                </a:solidFill>
              </a:rPr>
              <a:t>7</a:t>
            </a:r>
            <a:r>
              <a:rPr b="1" sz="2400" i="1" lang="en-US">
                <a:solidFill>
                  <a:srgbClr val="FFFFFF"/>
                </a:solidFill>
              </a:rPr>
              <a:t>1</a:t>
            </a:r>
            <a:r>
              <a:rPr b="1" sz="2400" i="1" lang="en-US">
                <a:solidFill>
                  <a:srgbClr val="FFFFFF"/>
                </a:solidFill>
              </a:rPr>
              <a:t>)</a:t>
            </a:r>
            <a:endParaRPr b="1" sz="2400" i="1" lang="en-IN">
              <a:solidFill>
                <a:srgbClr val="FFFFFF"/>
              </a:solidFill>
            </a:endParaRPr>
          </a:p>
          <a:p>
            <a:pPr algn="l"/>
            <a:r>
              <a:rPr b="1" sz="2400" i="1" lang="en-US">
                <a:solidFill>
                  <a:srgbClr val="FFFFFF"/>
                </a:solidFill>
              </a:rPr>
              <a:t>K</a:t>
            </a:r>
            <a:r>
              <a:rPr b="1" sz="2400" i="1" lang="en-US">
                <a:solidFill>
                  <a:srgbClr val="FFFFFF"/>
                </a:solidFill>
              </a:rPr>
              <a:t>a</a:t>
            </a:r>
            <a:r>
              <a:rPr b="1" sz="2400" i="1" lang="en-US">
                <a:solidFill>
                  <a:srgbClr val="FFFFFF"/>
                </a:solidFill>
              </a:rPr>
              <a:t>u</a:t>
            </a:r>
            <a:r>
              <a:rPr b="1" sz="2400" i="1" lang="en-US">
                <a:solidFill>
                  <a:srgbClr val="FFFFFF"/>
                </a:solidFill>
              </a:rPr>
              <a:t>s</a:t>
            </a:r>
            <a:r>
              <a:rPr b="1" sz="2400" i="1" lang="en-US">
                <a:solidFill>
                  <a:srgbClr val="FFFFFF"/>
                </a:solidFill>
              </a:rPr>
              <a:t>h</a:t>
            </a:r>
            <a:r>
              <a:rPr b="1" sz="2400" i="1" lang="en-US">
                <a:solidFill>
                  <a:srgbClr val="FFFFFF"/>
                </a:solidFill>
              </a:rPr>
              <a:t>i</a:t>
            </a:r>
            <a:r>
              <a:rPr b="1" sz="2400" i="1" lang="en-US">
                <a:solidFill>
                  <a:srgbClr val="FFFFFF"/>
                </a:solidFill>
              </a:rPr>
              <a:t>k</a:t>
            </a:r>
            <a:r>
              <a:rPr b="1" sz="2400" i="1" lang="en-US">
                <a:solidFill>
                  <a:srgbClr val="FFFFFF"/>
                </a:solidFill>
              </a:rPr>
              <a:t> </a:t>
            </a:r>
            <a:r>
              <a:rPr b="1" sz="2400" i="1" lang="en-US">
                <a:solidFill>
                  <a:srgbClr val="FFFFFF"/>
                </a:solidFill>
              </a:rPr>
              <a:t>D</a:t>
            </a:r>
            <a:r>
              <a:rPr b="1" sz="2400" i="1" lang="en-US">
                <a:solidFill>
                  <a:srgbClr val="FFFFFF"/>
                </a:solidFill>
              </a:rPr>
              <a:t>a</a:t>
            </a:r>
            <a:r>
              <a:rPr b="1" sz="2400" i="1" lang="en-US">
                <a:solidFill>
                  <a:srgbClr val="FFFFFF"/>
                </a:solidFill>
              </a:rPr>
              <a:t>h</a:t>
            </a:r>
            <a:r>
              <a:rPr b="1" sz="2400" i="1" lang="en-US">
                <a:solidFill>
                  <a:srgbClr val="FFFFFF"/>
                </a:solidFill>
              </a:rPr>
              <a:t>i</a:t>
            </a:r>
            <a:r>
              <a:rPr b="1" sz="2400" i="1" lang="en-US">
                <a:solidFill>
                  <a:srgbClr val="FFFFFF"/>
                </a:solidFill>
              </a:rPr>
              <a:t>w</a:t>
            </a:r>
            <a:r>
              <a:rPr b="1" sz="2400" i="1" lang="en-US">
                <a:solidFill>
                  <a:srgbClr val="FFFFFF"/>
                </a:solidFill>
              </a:rPr>
              <a:t>a</a:t>
            </a:r>
            <a:r>
              <a:rPr b="1" sz="2400" i="1" lang="en-US">
                <a:solidFill>
                  <a:srgbClr val="FFFFFF"/>
                </a:solidFill>
              </a:rPr>
              <a:t>l</a:t>
            </a:r>
            <a:r>
              <a:rPr b="1" sz="2400" i="1" lang="en-US">
                <a:solidFill>
                  <a:srgbClr val="FFFFFF"/>
                </a:solidFill>
              </a:rPr>
              <a:t>e</a:t>
            </a:r>
            <a:r>
              <a:rPr b="1" sz="2400" i="1" lang="en-US">
                <a:solidFill>
                  <a:srgbClr val="FFFFFF"/>
                </a:solidFill>
              </a:rPr>
              <a:t> </a:t>
            </a:r>
            <a:r>
              <a:rPr b="1" sz="2400" i="1" lang="en-US">
                <a:solidFill>
                  <a:srgbClr val="FFFFFF"/>
                </a:solidFill>
              </a:rPr>
              <a:t>(</a:t>
            </a:r>
            <a:r>
              <a:rPr b="1" sz="2400" i="1" lang="en-US">
                <a:solidFill>
                  <a:srgbClr val="FFFFFF"/>
                </a:solidFill>
              </a:rPr>
              <a:t>5</a:t>
            </a:r>
            <a:r>
              <a:rPr b="1" sz="2400" i="1" lang="en-US">
                <a:solidFill>
                  <a:srgbClr val="FFFFFF"/>
                </a:solidFill>
              </a:rPr>
              <a:t>9</a:t>
            </a:r>
            <a:r>
              <a:rPr b="1" sz="2400" i="1" lang="en-US">
                <a:solidFill>
                  <a:srgbClr val="FFFFFF"/>
                </a:solidFill>
              </a:rPr>
              <a:t>)</a:t>
            </a:r>
            <a:endParaRPr b="1" sz="2400" i="1" lang="en-IN">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0" name=""/>
        <p:cNvGrpSpPr/>
        <p:nvPr/>
      </p:nvGrpSpPr>
      <p:grpSpPr>
        <a:xfrm>
          <a:off x="0" y="0"/>
          <a:ext cx="0" cy="0"/>
          <a:chOff x="0" y="0"/>
          <a:chExt cx="0" cy="0"/>
        </a:xfrm>
      </p:grpSpPr>
      <p:sp>
        <p:nvSpPr>
          <p:cNvPr id="1048664" name=""/>
          <p:cNvSpPr>
            <a:spLocks noGrp="1"/>
          </p:cNvSpPr>
          <p:nvPr>
            <p:ph type="title"/>
          </p:nvPr>
        </p:nvSpPr>
        <p:spPr>
          <a:xfrm>
            <a:off x="1492923" y="2047539"/>
            <a:ext cx="6611898" cy="2762923"/>
          </a:xfrm>
        </p:spPr>
        <p:txBody>
          <a:bodyPr/>
          <a:p>
            <a:r>
              <a:rPr b="1" sz="8800" i="1" lang="en-US">
                <a:solidFill>
                  <a:srgbClr val="92D050"/>
                </a:solidFill>
                <a:effectLst>
                  <a:outerShdw algn="br" blurRad="38100" dir="2700000" dist="38100" rotWithShape="0">
                    <a:srgbClr val="000000"/>
                  </a:outerShdw>
                </a:effectLst>
              </a:rPr>
              <a:t>T</a:t>
            </a:r>
            <a:r>
              <a:rPr b="1" sz="8800" i="1" lang="en-US">
                <a:solidFill>
                  <a:srgbClr val="92D050"/>
                </a:solidFill>
                <a:effectLst>
                  <a:outerShdw algn="br" blurRad="38100" dir="2700000" dist="38100" rotWithShape="0">
                    <a:srgbClr val="000000"/>
                  </a:outerShdw>
                </a:effectLst>
              </a:rPr>
              <a:t>h</a:t>
            </a:r>
            <a:r>
              <a:rPr b="1" sz="8800" i="1" lang="en-US">
                <a:solidFill>
                  <a:srgbClr val="92D050"/>
                </a:solidFill>
                <a:effectLst>
                  <a:outerShdw algn="br" blurRad="38100" dir="2700000" dist="38100" rotWithShape="0">
                    <a:srgbClr val="000000"/>
                  </a:outerShdw>
                </a:effectLst>
              </a:rPr>
              <a:t>a</a:t>
            </a:r>
            <a:r>
              <a:rPr b="1" sz="8800" i="1" lang="en-US">
                <a:solidFill>
                  <a:srgbClr val="92D050"/>
                </a:solidFill>
                <a:effectLst>
                  <a:outerShdw algn="br" blurRad="38100" dir="2700000" dist="38100" rotWithShape="0">
                    <a:srgbClr val="000000"/>
                  </a:outerShdw>
                </a:effectLst>
              </a:rPr>
              <a:t>n</a:t>
            </a:r>
            <a:r>
              <a:rPr b="1" sz="8800" i="1" lang="en-US">
                <a:solidFill>
                  <a:srgbClr val="92D050"/>
                </a:solidFill>
                <a:effectLst>
                  <a:outerShdw algn="br" blurRad="38100" dir="2700000" dist="38100" rotWithShape="0">
                    <a:srgbClr val="000000"/>
                  </a:outerShdw>
                </a:effectLst>
              </a:rPr>
              <a:t>k</a:t>
            </a:r>
            <a:r>
              <a:rPr b="1" sz="8800" i="1" lang="en-US">
                <a:solidFill>
                  <a:srgbClr val="92D050"/>
                </a:solidFill>
                <a:effectLst>
                  <a:outerShdw algn="br" blurRad="38100" dir="2700000" dist="38100" rotWithShape="0">
                    <a:srgbClr val="000000"/>
                  </a:outerShdw>
                </a:effectLst>
              </a:rPr>
              <a:t> </a:t>
            </a:r>
            <a:r>
              <a:rPr b="1" sz="8800" i="1" lang="en-US">
                <a:solidFill>
                  <a:srgbClr val="92D050"/>
                </a:solidFill>
                <a:effectLst>
                  <a:outerShdw algn="br" blurRad="38100" dir="2700000" dist="38100" rotWithShape="0">
                    <a:srgbClr val="000000"/>
                  </a:outerShdw>
                </a:effectLst>
              </a:rPr>
              <a:t>Y</a:t>
            </a:r>
            <a:r>
              <a:rPr b="1" sz="8800" i="1" lang="en-US">
                <a:solidFill>
                  <a:srgbClr val="92D050"/>
                </a:solidFill>
                <a:effectLst>
                  <a:outerShdw algn="br" blurRad="38100" dir="2700000" dist="38100" rotWithShape="0">
                    <a:srgbClr val="000000"/>
                  </a:outerShdw>
                </a:effectLst>
              </a:rPr>
              <a:t>o</a:t>
            </a:r>
            <a:r>
              <a:rPr b="1" sz="8800" i="1" lang="en-US">
                <a:solidFill>
                  <a:srgbClr val="92D050"/>
                </a:solidFill>
                <a:effectLst>
                  <a:outerShdw algn="br" blurRad="38100" dir="2700000" dist="38100" rotWithShape="0">
                    <a:srgbClr val="000000"/>
                  </a:outerShdw>
                </a:effectLst>
              </a:rPr>
              <a:t>u</a:t>
            </a:r>
            <a:r>
              <a:rPr b="1" sz="8800" i="1" lang="en-US">
                <a:solidFill>
                  <a:srgbClr val="92D050"/>
                </a:solidFill>
                <a:effectLst>
                  <a:outerShdw algn="br" blurRad="38100" dir="2700000" dist="38100" rotWithShape="0">
                    <a:srgbClr val="000000"/>
                  </a:outerShdw>
                </a:effectLst>
              </a:rPr>
              <a:t>!</a:t>
            </a:r>
            <a:r>
              <a:rPr b="1" sz="8800" i="1" lang="en-US">
                <a:solidFill>
                  <a:srgbClr val="92D050"/>
                </a:solidFill>
                <a:effectLst>
                  <a:outerShdw algn="br" blurRad="38100" dir="2700000" dist="38100" rotWithShape="0">
                    <a:srgbClr val="000000"/>
                  </a:outerShdw>
                </a:effectLst>
              </a:rPr>
              <a:t>!</a:t>
            </a:r>
            <a:endParaRPr b="1" sz="8800" i="1" lang="en-IN">
              <a:solidFill>
                <a:srgbClr val="92D050"/>
              </a:solidFill>
              <a:effectLst>
                <a:outerShdw algn="br" blurRad="38100" dir="2700000" dist="38100" rotWithShape="0">
                  <a:srgbClr val="000000"/>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1" name=""/>
        <p:cNvGrpSpPr/>
        <p:nvPr/>
      </p:nvGrpSpPr>
      <p:grpSpPr>
        <a:xfrm>
          <a:off x="0" y="0"/>
          <a:ext cx="0" cy="0"/>
          <a:chOff x="0" y="0"/>
          <a:chExt cx="0" cy="0"/>
        </a:xfrm>
      </p:grpSpPr>
      <p:sp>
        <p:nvSpPr>
          <p:cNvPr id="1048589" name=""/>
          <p:cNvSpPr>
            <a:spLocks noGrp="1"/>
          </p:cNvSpPr>
          <p:nvPr>
            <p:ph type="ctrTitle"/>
          </p:nvPr>
        </p:nvSpPr>
        <p:spPr>
          <a:xfrm>
            <a:off x="886502" y="263188"/>
            <a:ext cx="6862427" cy="1282815"/>
          </a:xfrm>
        </p:spPr>
        <p:txBody>
          <a:bodyPr>
            <a:normAutofit/>
          </a:bodyPr>
          <a:p>
            <a:r>
              <a:rPr b="1" sz="6000" i="0" lang="en-IN">
                <a:solidFill>
                  <a:srgbClr val="92D050"/>
                </a:solidFill>
                <a:effectLst>
                  <a:outerShdw algn="br" blurRad="38100" dir="2700000" dist="38100" rotWithShape="0">
                    <a:srgbClr val="000000"/>
                  </a:outerShdw>
                </a:effectLst>
              </a:rPr>
              <a:t>Relevance</a:t>
            </a:r>
            <a:r>
              <a:rPr b="1" sz="6000" i="0" lang="en-IN">
                <a:solidFill>
                  <a:srgbClr val="92D050"/>
                </a:solidFill>
                <a:effectLst>
                  <a:outerShdw algn="br" blurRad="38100" dir="2700000" dist="38100" rotWithShape="0">
                    <a:srgbClr val="000000"/>
                  </a:outerShdw>
                </a:effectLst>
              </a:rPr>
              <a:t>:</a:t>
            </a:r>
            <a:endParaRPr b="1" sz="6000" i="0" lang="en-IN">
              <a:solidFill>
                <a:srgbClr val="92D050"/>
              </a:solidFill>
              <a:effectLst>
                <a:outerShdw algn="br" blurRad="38100" dir="2700000" dist="38100" rotWithShape="0">
                  <a:srgbClr val="000000"/>
                </a:outerShdw>
              </a:effectLst>
            </a:endParaRPr>
          </a:p>
        </p:txBody>
      </p:sp>
      <p:sp>
        <p:nvSpPr>
          <p:cNvPr id="1048590" name=""/>
          <p:cNvSpPr>
            <a:spLocks noGrp="1"/>
          </p:cNvSpPr>
          <p:nvPr>
            <p:ph type="subTitle" idx="1"/>
          </p:nvPr>
        </p:nvSpPr>
        <p:spPr>
          <a:xfrm rot="23161">
            <a:off x="285763" y="1608569"/>
            <a:ext cx="8346491" cy="4888813"/>
          </a:xfrm>
        </p:spPr>
        <p:txBody>
          <a:bodyPr anchor="ctr">
            <a:normAutofit fontScale="66667" lnSpcReduction="20000"/>
          </a:bodyPr>
          <a:p>
            <a:pPr algn="l"/>
            <a:endParaRPr lang="en-IN"/>
          </a:p>
          <a:p>
            <a:pPr algn="l" indent="-342900" marL="342900">
              <a:buFont typeface="Wingdings" charset="2"/>
              <a:buChar char="l"/>
            </a:pPr>
            <a:r>
              <a:rPr sz="3544" lang="en-IN"/>
              <a:t>Greenhouse Environment, used to grow plants under controlled climatic conditions for efficient production, forms an important part of the agriculture and horticulture sector. To create an optimal environment the main parameters such as temperature, humidity, light intensity, ground water, etc. needs to be controlled. </a:t>
            </a:r>
            <a:endParaRPr sz="3544" lang="en-IN"/>
          </a:p>
          <a:p>
            <a:pPr algn="l" indent="-342900" marL="342900">
              <a:buFont typeface="Wingdings" charset="2"/>
              <a:buChar char="l"/>
            </a:pPr>
            <a:r>
              <a:rPr sz="3544" lang="en-IN"/>
              <a:t>The main objective of this project work is to design an automated greenhouse which is purely sensor-based system. The system inputs from various sensors and displays output.</a:t>
            </a:r>
            <a:endParaRPr sz="3544" lang="en-IN"/>
          </a:p>
          <a:p>
            <a:pPr algn="l" indent="-342900" marL="342900">
              <a:buFont typeface="Wingdings" charset="2"/>
              <a:buChar char="l"/>
            </a:pPr>
            <a:r>
              <a:rPr sz="3544" lang="en-IN"/>
              <a:t> The developed system is simple, cost efficient and easily installable. The results show that the system could be more efficient in man power saving and raising the economic value of products.</a:t>
            </a:r>
            <a:endParaRPr sz="3544"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0" name=""/>
        <p:cNvGrpSpPr/>
        <p:nvPr/>
      </p:nvGrpSpPr>
      <p:grpSpPr>
        <a:xfrm>
          <a:off x="0" y="0"/>
          <a:ext cx="0" cy="0"/>
          <a:chOff x="0" y="0"/>
          <a:chExt cx="0" cy="0"/>
        </a:xfrm>
      </p:grpSpPr>
      <p:sp>
        <p:nvSpPr>
          <p:cNvPr id="1048588" name=""/>
          <p:cNvSpPr>
            <a:spLocks noGrp="1"/>
          </p:cNvSpPr>
          <p:nvPr>
            <p:ph type="subTitle" idx="1"/>
          </p:nvPr>
        </p:nvSpPr>
        <p:spPr>
          <a:xfrm rot="8779">
            <a:off x="185407" y="256859"/>
            <a:ext cx="8729385" cy="5987411"/>
          </a:xfrm>
        </p:spPr>
        <p:txBody>
          <a:bodyPr anchor="t" anchorCtr="1">
            <a:normAutofit fontScale="45833" lnSpcReduction="20000"/>
          </a:bodyPr>
          <a:p>
            <a:r>
              <a:rPr b="1" sz="11739" lang="en-IN">
                <a:solidFill>
                  <a:srgbClr val="92D050"/>
                </a:solidFill>
                <a:effectLst>
                  <a:outerShdw algn="br" blurRad="38100" dir="2700000" dist="38100" rotWithShape="0">
                    <a:srgbClr val="000000"/>
                  </a:outerShdw>
                </a:effectLst>
              </a:rPr>
              <a:t>Problem Definition:</a:t>
            </a:r>
            <a:endParaRPr b="1" sz="11739" lang="en-IN">
              <a:solidFill>
                <a:srgbClr val="92D050"/>
              </a:solidFill>
              <a:effectLst>
                <a:outerShdw algn="br" blurRad="38100" dir="2700000" dist="38100" rotWithShape="0">
                  <a:srgbClr val="000000"/>
                </a:outerShdw>
              </a:effectLst>
            </a:endParaRPr>
          </a:p>
          <a:p>
            <a:endParaRPr b="1" sz="7200" lang="en-IN"/>
          </a:p>
          <a:p>
            <a:endParaRPr sz="4864" lang="en-IN"/>
          </a:p>
          <a:p>
            <a:pPr algn="l" indent="-685800" marL="685800">
              <a:buFont typeface="Wingdings" charset="2"/>
              <a:buChar char="l"/>
            </a:pPr>
            <a:r>
              <a:rPr sz="4864" lang="en-IN"/>
              <a:t>A green house is where plants such as flowers and vegetables are grown. Greenhouses warmup during the day when sun-rays penetrates through it, which heats the plant, soil and structure. </a:t>
            </a:r>
            <a:endParaRPr sz="4864" lang="en-IN"/>
          </a:p>
          <a:p>
            <a:pPr algn="l" indent="-685800" marL="685800">
              <a:buFont typeface="Wingdings" charset="2"/>
              <a:buChar char="l"/>
            </a:pPr>
            <a:r>
              <a:rPr sz="4864" lang="en-IN"/>
              <a:t>This greenhouse control system is powered by Atmega328 microcontroller it consists of temperature sensor, light sensor, soil moisture sensor, LDR sensor, LCD display module, 12v DC fan, Bulb and pump. </a:t>
            </a:r>
            <a:endParaRPr sz="4864" lang="en-IN"/>
          </a:p>
          <a:p>
            <a:pPr algn="l" indent="-685800" marL="685800">
              <a:buFont typeface="Wingdings" charset="2"/>
              <a:buChar char="l"/>
            </a:pPr>
            <a:r>
              <a:rPr sz="4864" lang="en-IN"/>
              <a:t>Temperature sensor, senses the level of temperature, if it goes high DC fans gets on and when the temperature goes low the fan gets off. Soil moisture sensor, senses the water level as the level decreases the pumps gets on. </a:t>
            </a:r>
            <a:endParaRPr sz="4864" lang="en-IN"/>
          </a:p>
          <a:p>
            <a:pPr algn="l" indent="-685800" marL="685800">
              <a:buFont typeface="Wingdings" charset="2"/>
              <a:buChar char="l"/>
            </a:pPr>
            <a:r>
              <a:rPr sz="4864" lang="en-IN"/>
              <a:t>In the absence of light, the LDR sensor senses and the bulb starts glowing. By this way it will become easy to monitor and control the system.</a:t>
            </a:r>
            <a:endParaRPr sz="4864" lang="en-IN"/>
          </a:p>
          <a:p>
            <a:r>
              <a:rPr lang="en-IN"/>
              <a:t> </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19" name=""/>
        <p:cNvGrpSpPr/>
        <p:nvPr/>
      </p:nvGrpSpPr>
      <p:grpSpPr>
        <a:xfrm>
          <a:off x="0" y="0"/>
          <a:ext cx="0" cy="0"/>
          <a:chOff x="0" y="0"/>
          <a:chExt cx="0" cy="0"/>
        </a:xfrm>
      </p:grpSpPr>
      <p:sp>
        <p:nvSpPr>
          <p:cNvPr id="1048586" name=""/>
          <p:cNvSpPr>
            <a:spLocks noGrp="1"/>
          </p:cNvSpPr>
          <p:nvPr>
            <p:ph type="ctrTitle"/>
          </p:nvPr>
        </p:nvSpPr>
        <p:spPr>
          <a:xfrm flipV="0">
            <a:off x="622277" y="1404875"/>
            <a:ext cx="6153283" cy="1109431"/>
          </a:xfrm>
        </p:spPr>
        <p:txBody>
          <a:bodyPr>
            <a:noAutofit/>
          </a:bodyPr>
          <a:p>
            <a:r>
              <a:rPr sz="3200" lang="en-IN"/>
              <a:t>Present Theories And Practices:</a:t>
            </a:r>
            <a:br>
              <a:rPr sz="3200" lang="en-IN"/>
            </a:br>
            <a:endParaRPr sz="3200" lang="en-IN"/>
          </a:p>
        </p:txBody>
      </p:sp>
      <p:sp>
        <p:nvSpPr>
          <p:cNvPr id="1048587" name=""/>
          <p:cNvSpPr>
            <a:spLocks noGrp="1"/>
          </p:cNvSpPr>
          <p:nvPr>
            <p:ph type="subTitle" idx="1"/>
          </p:nvPr>
        </p:nvSpPr>
        <p:spPr>
          <a:xfrm>
            <a:off x="231522" y="2514306"/>
            <a:ext cx="8685607" cy="4047045"/>
          </a:xfrm>
        </p:spPr>
        <p:txBody>
          <a:bodyPr anchor="t" anchorCtr="1">
            <a:normAutofit/>
          </a:bodyPr>
          <a:p>
            <a:pPr algn="l" indent="-342900" marL="342900">
              <a:buFont typeface="Wingdings" charset="2"/>
              <a:buChar char="l"/>
            </a:pPr>
            <a:r>
              <a:rPr lang="en-IN"/>
              <a:t>Greenhouse is a structure, normally built from glass or clear plastic, where crops are grown inside it. Greenhouse’s main task is to offer a protective environment for the crop production while allowing natural light transmission.</a:t>
            </a:r>
            <a:endParaRPr lang="en-IN"/>
          </a:p>
          <a:p>
            <a:pPr algn="l" indent="-342900" marL="342900">
              <a:buFont typeface="Wingdings" charset="2"/>
              <a:buChar char="l"/>
            </a:pPr>
            <a:r>
              <a:rPr lang="en-IN"/>
              <a:t> the technology is much more common in the western countries</a:t>
            </a:r>
            <a:endParaRPr lang="en-IN"/>
          </a:p>
          <a:p>
            <a:pPr algn="l" indent="-342900" marL="342900">
              <a:buFont typeface="Wingdings" charset="2"/>
              <a:buChar char="l"/>
            </a:pPr>
            <a:r>
              <a:rPr lang="en-IN"/>
              <a:t>The project uses mathematical models to estimate the parameters measured such as absorption of irradiance, leaf photosynthesis, and respiration. The room temperature being controlled depending to the natural irradiance</a:t>
            </a:r>
            <a:endParaRPr lang="en-IN"/>
          </a:p>
        </p:txBody>
      </p:sp>
      <p:sp>
        <p:nvSpPr>
          <p:cNvPr id="1048653" name=""/>
          <p:cNvSpPr txBox="1"/>
          <p:nvPr/>
        </p:nvSpPr>
        <p:spPr>
          <a:xfrm>
            <a:off x="1288555" y="438114"/>
            <a:ext cx="6566889" cy="993140"/>
          </a:xfrm>
          <a:prstGeom prst="rect"/>
        </p:spPr>
        <p:txBody>
          <a:bodyPr rtlCol="0" wrap="square">
            <a:spAutoFit/>
          </a:bodyPr>
          <a:p>
            <a:r>
              <a:rPr b="1" sz="6000" lang="en-US">
                <a:solidFill>
                  <a:srgbClr val="92D050"/>
                </a:solidFill>
                <a:effectLst>
                  <a:outerShdw algn="br" blurRad="38100" dir="2700000" dist="38100" rotWithShape="0">
                    <a:srgbClr val="000000"/>
                  </a:outerShdw>
                </a:effectLst>
              </a:rPr>
              <a:t>L</a:t>
            </a:r>
            <a:r>
              <a:rPr b="1" sz="6000" lang="en-US">
                <a:solidFill>
                  <a:srgbClr val="92D050"/>
                </a:solidFill>
                <a:effectLst>
                  <a:outerShdw algn="br" blurRad="38100" dir="2700000" dist="38100" rotWithShape="0">
                    <a:srgbClr val="000000"/>
                  </a:outerShdw>
                </a:effectLst>
              </a:rPr>
              <a:t>i</a:t>
            </a:r>
            <a:r>
              <a:rPr b="1" sz="6000" lang="en-US">
                <a:solidFill>
                  <a:srgbClr val="92D050"/>
                </a:solidFill>
                <a:effectLst>
                  <a:outerShdw algn="br" blurRad="38100" dir="2700000" dist="38100" rotWithShape="0">
                    <a:srgbClr val="000000"/>
                  </a:outerShdw>
                </a:effectLst>
              </a:rPr>
              <a:t>t</a:t>
            </a:r>
            <a:r>
              <a:rPr b="1" sz="6000" lang="en-US">
                <a:solidFill>
                  <a:srgbClr val="92D050"/>
                </a:solidFill>
                <a:effectLst>
                  <a:outerShdw algn="br" blurRad="38100" dir="2700000" dist="38100" rotWithShape="0">
                    <a:srgbClr val="000000"/>
                  </a:outerShdw>
                </a:effectLst>
              </a:rPr>
              <a:t>e</a:t>
            </a:r>
            <a:r>
              <a:rPr b="1" sz="6000" lang="en-US">
                <a:solidFill>
                  <a:srgbClr val="92D050"/>
                </a:solidFill>
                <a:effectLst>
                  <a:outerShdw algn="br" blurRad="38100" dir="2700000" dist="38100" rotWithShape="0">
                    <a:srgbClr val="000000"/>
                  </a:outerShdw>
                </a:effectLst>
              </a:rPr>
              <a:t>r</a:t>
            </a:r>
            <a:r>
              <a:rPr b="1" sz="6000" lang="en-US">
                <a:solidFill>
                  <a:srgbClr val="92D050"/>
                </a:solidFill>
                <a:effectLst>
                  <a:outerShdw algn="br" blurRad="38100" dir="2700000" dist="38100" rotWithShape="0">
                    <a:srgbClr val="000000"/>
                  </a:outerShdw>
                </a:effectLst>
              </a:rPr>
              <a:t>a</a:t>
            </a:r>
            <a:r>
              <a:rPr b="1" sz="6000" lang="en-US">
                <a:solidFill>
                  <a:srgbClr val="92D050"/>
                </a:solidFill>
                <a:effectLst>
                  <a:outerShdw algn="br" blurRad="38100" dir="2700000" dist="38100" rotWithShape="0">
                    <a:srgbClr val="000000"/>
                  </a:outerShdw>
                </a:effectLst>
              </a:rPr>
              <a:t>t</a:t>
            </a:r>
            <a:r>
              <a:rPr b="1" sz="6000" lang="en-US">
                <a:solidFill>
                  <a:srgbClr val="92D050"/>
                </a:solidFill>
                <a:effectLst>
                  <a:outerShdw algn="br" blurRad="38100" dir="2700000" dist="38100" rotWithShape="0">
                    <a:srgbClr val="000000"/>
                  </a:outerShdw>
                </a:effectLst>
              </a:rPr>
              <a:t>u</a:t>
            </a:r>
            <a:r>
              <a:rPr b="1" sz="6000" lang="en-US">
                <a:solidFill>
                  <a:srgbClr val="92D050"/>
                </a:solidFill>
                <a:effectLst>
                  <a:outerShdw algn="br" blurRad="38100" dir="2700000" dist="38100" rotWithShape="0">
                    <a:srgbClr val="000000"/>
                  </a:outerShdw>
                </a:effectLst>
              </a:rPr>
              <a:t>r</a:t>
            </a:r>
            <a:r>
              <a:rPr b="1" sz="6000" lang="en-US">
                <a:solidFill>
                  <a:srgbClr val="92D050"/>
                </a:solidFill>
                <a:effectLst>
                  <a:outerShdw algn="br" blurRad="38100" dir="2700000" dist="38100" rotWithShape="0">
                    <a:srgbClr val="000000"/>
                  </a:outerShdw>
                </a:effectLst>
              </a:rPr>
              <a:t>e</a:t>
            </a:r>
            <a:r>
              <a:rPr b="1" sz="6000" lang="en-US">
                <a:solidFill>
                  <a:srgbClr val="92D050"/>
                </a:solidFill>
                <a:effectLst>
                  <a:outerShdw algn="br" blurRad="38100" dir="2700000" dist="38100" rotWithShape="0">
                    <a:srgbClr val="000000"/>
                  </a:outerShdw>
                </a:effectLst>
              </a:rPr>
              <a:t> </a:t>
            </a:r>
            <a:r>
              <a:rPr b="1" sz="6000" lang="en-US">
                <a:solidFill>
                  <a:srgbClr val="92D050"/>
                </a:solidFill>
                <a:effectLst>
                  <a:outerShdw algn="br" blurRad="38100" dir="2700000" dist="38100" rotWithShape="0">
                    <a:srgbClr val="000000"/>
                  </a:outerShdw>
                </a:effectLst>
              </a:rPr>
              <a:t>S</a:t>
            </a:r>
            <a:r>
              <a:rPr b="1" sz="6000" lang="en-US">
                <a:solidFill>
                  <a:srgbClr val="92D050"/>
                </a:solidFill>
                <a:effectLst>
                  <a:outerShdw algn="br" blurRad="38100" dir="2700000" dist="38100" rotWithShape="0">
                    <a:srgbClr val="000000"/>
                  </a:outerShdw>
                </a:effectLst>
              </a:rPr>
              <a:t>u</a:t>
            </a:r>
            <a:r>
              <a:rPr b="1" sz="6000" lang="en-US">
                <a:solidFill>
                  <a:srgbClr val="92D050"/>
                </a:solidFill>
                <a:effectLst>
                  <a:outerShdw algn="br" blurRad="38100" dir="2700000" dist="38100" rotWithShape="0">
                    <a:srgbClr val="000000"/>
                  </a:outerShdw>
                </a:effectLst>
              </a:rPr>
              <a:t>r</a:t>
            </a:r>
            <a:r>
              <a:rPr b="1" sz="6000" lang="en-US">
                <a:solidFill>
                  <a:srgbClr val="92D050"/>
                </a:solidFill>
                <a:effectLst>
                  <a:outerShdw algn="br" blurRad="38100" dir="2700000" dist="38100" rotWithShape="0">
                    <a:srgbClr val="000000"/>
                  </a:outerShdw>
                </a:effectLst>
              </a:rPr>
              <a:t>v</a:t>
            </a:r>
            <a:r>
              <a:rPr b="1" sz="6000" lang="en-US">
                <a:solidFill>
                  <a:srgbClr val="92D050"/>
                </a:solidFill>
                <a:effectLst>
                  <a:outerShdw algn="br" blurRad="38100" dir="2700000" dist="38100" rotWithShape="0">
                    <a:srgbClr val="000000"/>
                  </a:outerShdw>
                </a:effectLst>
              </a:rPr>
              <a:t>e</a:t>
            </a:r>
            <a:r>
              <a:rPr b="1" sz="6000" lang="en-US">
                <a:solidFill>
                  <a:srgbClr val="92D050"/>
                </a:solidFill>
                <a:effectLst>
                  <a:outerShdw algn="br" blurRad="38100" dir="2700000" dist="38100" rotWithShape="0">
                    <a:srgbClr val="000000"/>
                  </a:outerShdw>
                </a:effectLst>
              </a:rPr>
              <a:t>y</a:t>
            </a:r>
            <a:r>
              <a:rPr b="1" sz="6000" lang="en-US">
                <a:solidFill>
                  <a:srgbClr val="92D050"/>
                </a:solidFill>
                <a:effectLst>
                  <a:outerShdw algn="br" blurRad="38100" dir="2700000" dist="38100" rotWithShape="0">
                    <a:srgbClr val="000000"/>
                  </a:outerShdw>
                </a:effectLst>
              </a:rPr>
              <a:t>:</a:t>
            </a:r>
            <a:endParaRPr b="1" sz="6000" lang="en-IN">
              <a:solidFill>
                <a:srgbClr val="92D050"/>
              </a:solidFill>
              <a:effectLst>
                <a:outerShdw algn="br" blurRad="38100" dir="2700000" dist="38100" rotWithShape="0">
                  <a:srgbClr val="000000"/>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4" name=""/>
        <p:cNvGrpSpPr/>
        <p:nvPr/>
      </p:nvGrpSpPr>
      <p:grpSpPr>
        <a:xfrm>
          <a:off x="0" y="0"/>
          <a:ext cx="0" cy="0"/>
          <a:chOff x="0" y="0"/>
          <a:chExt cx="0" cy="0"/>
        </a:xfrm>
      </p:grpSpPr>
      <p:sp>
        <p:nvSpPr>
          <p:cNvPr id="1048654" name=""/>
          <p:cNvSpPr>
            <a:spLocks noGrp="1"/>
          </p:cNvSpPr>
          <p:nvPr>
            <p:ph type="ctrTitle"/>
          </p:nvPr>
        </p:nvSpPr>
        <p:spPr>
          <a:xfrm>
            <a:off x="624790" y="518312"/>
            <a:ext cx="7626848" cy="1653580"/>
          </a:xfrm>
        </p:spPr>
        <p:txBody>
          <a:bodyPr>
            <a:noAutofit/>
          </a:bodyPr>
          <a:p>
            <a:r>
              <a:rPr b="1" sz="5400" i="0" lang="en-IN">
                <a:solidFill>
                  <a:srgbClr val="92D050"/>
                </a:solidFill>
                <a:effectLst>
                  <a:outerShdw algn="br" blurRad="38100" dir="2700000" dist="38100" rotWithShape="0">
                    <a:srgbClr val="000000"/>
                  </a:outerShdw>
                </a:effectLst>
              </a:rPr>
              <a:t>Proposed Methodology:</a:t>
            </a:r>
            <a:br>
              <a:rPr b="1" sz="5400" i="0" lang="en-IN">
                <a:solidFill>
                  <a:srgbClr val="92D050"/>
                </a:solidFill>
                <a:effectLst>
                  <a:outerShdw algn="br" blurRad="38100" dir="2700000" dist="38100" rotWithShape="0">
                    <a:srgbClr val="000000"/>
                  </a:outerShdw>
                </a:effectLst>
              </a:rPr>
            </a:br>
            <a:endParaRPr b="1" sz="5400" i="0" lang="en-IN">
              <a:solidFill>
                <a:srgbClr val="92D050"/>
              </a:solidFill>
              <a:effectLst>
                <a:outerShdw algn="br" blurRad="38100" dir="2700000" dist="38100" rotWithShape="0">
                  <a:srgbClr val="000000"/>
                </a:outerShdw>
              </a:effectLst>
            </a:endParaRPr>
          </a:p>
        </p:txBody>
      </p:sp>
      <p:sp>
        <p:nvSpPr>
          <p:cNvPr id="1048655" name=""/>
          <p:cNvSpPr>
            <a:spLocks noGrp="1"/>
          </p:cNvSpPr>
          <p:nvPr>
            <p:ph type="subTitle" idx="1"/>
          </p:nvPr>
        </p:nvSpPr>
        <p:spPr>
          <a:xfrm>
            <a:off x="276923" y="1884112"/>
            <a:ext cx="8508160" cy="4366458"/>
          </a:xfrm>
        </p:spPr>
        <p:txBody>
          <a:bodyPr anchor="ctr">
            <a:normAutofit fontScale="95833" lnSpcReduction="20000"/>
          </a:bodyPr>
          <a:p>
            <a:pPr algn="l" indent="-342900" marL="342900">
              <a:buFont typeface="Wingdings" charset="2"/>
              <a:buChar char="l"/>
            </a:pPr>
            <a:r>
              <a:rPr lang="en-IN"/>
              <a:t>Greenhouse Environment Monitoring and controlling project use four sensors to detect the Temperature, Light, Humidity and Soil moisture in the Greenhouse.</a:t>
            </a:r>
            <a:endParaRPr lang="en-IN"/>
          </a:p>
          <a:p>
            <a:pPr algn="l" indent="-342900" marL="342900">
              <a:buFont typeface="Wingdings" charset="2"/>
              <a:buChar char="l"/>
            </a:pPr>
            <a:r>
              <a:rPr lang="en-US"/>
              <a:t>T</a:t>
            </a:r>
            <a:r>
              <a:rPr lang="en-US"/>
              <a:t>h</a:t>
            </a:r>
            <a:r>
              <a:rPr lang="en-US"/>
              <a:t>e</a:t>
            </a:r>
            <a:r>
              <a:rPr lang="en-US"/>
              <a:t>s</a:t>
            </a:r>
            <a:r>
              <a:rPr lang="en-US"/>
              <a:t>e</a:t>
            </a:r>
            <a:r>
              <a:rPr lang="en-US"/>
              <a:t> </a:t>
            </a:r>
            <a:r>
              <a:rPr lang="en-US"/>
              <a:t>f</a:t>
            </a:r>
            <a:r>
              <a:rPr lang="en-US"/>
              <a:t>o</a:t>
            </a:r>
            <a:r>
              <a:rPr lang="en-US"/>
              <a:t>u</a:t>
            </a:r>
            <a:r>
              <a:rPr lang="en-US"/>
              <a:t>r</a:t>
            </a:r>
            <a:r>
              <a:rPr lang="en-US"/>
              <a:t> </a:t>
            </a:r>
            <a:r>
              <a:rPr lang="en-US"/>
              <a:t>s</a:t>
            </a:r>
            <a:r>
              <a:rPr lang="en-US"/>
              <a:t>e</a:t>
            </a:r>
            <a:r>
              <a:rPr lang="en-US"/>
              <a:t>n</a:t>
            </a:r>
            <a:r>
              <a:rPr lang="en-US"/>
              <a:t>s</a:t>
            </a:r>
            <a:r>
              <a:rPr lang="en-US"/>
              <a:t>o</a:t>
            </a:r>
            <a:r>
              <a:rPr lang="en-US"/>
              <a:t>r</a:t>
            </a:r>
            <a:r>
              <a:rPr lang="en-US"/>
              <a:t>s</a:t>
            </a:r>
            <a:r>
              <a:rPr lang="en-US"/>
              <a:t> </a:t>
            </a:r>
            <a:r>
              <a:rPr lang="en-US"/>
              <a:t>i</a:t>
            </a:r>
            <a:r>
              <a:rPr lang="en-US"/>
              <a:t>s</a:t>
            </a:r>
            <a:r>
              <a:rPr lang="en-US"/>
              <a:t> </a:t>
            </a:r>
            <a:r>
              <a:rPr lang="en-US"/>
              <a:t>c</a:t>
            </a:r>
            <a:r>
              <a:rPr lang="en-US"/>
              <a:t>o</a:t>
            </a:r>
            <a:r>
              <a:rPr lang="en-US"/>
              <a:t>n</a:t>
            </a:r>
            <a:r>
              <a:rPr lang="en-US"/>
              <a:t>n</a:t>
            </a:r>
            <a:r>
              <a:rPr lang="en-US"/>
              <a:t>e</a:t>
            </a:r>
            <a:r>
              <a:rPr lang="en-US"/>
              <a:t>c</a:t>
            </a:r>
            <a:r>
              <a:rPr lang="en-US"/>
              <a:t>t</a:t>
            </a:r>
            <a:r>
              <a:rPr lang="en-US"/>
              <a:t>e</a:t>
            </a:r>
            <a:r>
              <a:rPr lang="en-US"/>
              <a:t>d</a:t>
            </a:r>
            <a:r>
              <a:rPr lang="en-US"/>
              <a:t> </a:t>
            </a:r>
            <a:r>
              <a:rPr lang="en-US"/>
              <a:t>t</a:t>
            </a:r>
            <a:r>
              <a:rPr lang="en-US"/>
              <a:t>o</a:t>
            </a:r>
            <a:r>
              <a:rPr lang="en-US"/>
              <a:t> </a:t>
            </a:r>
            <a:r>
              <a:rPr lang="en-US"/>
              <a:t>'</a:t>
            </a:r>
            <a:r>
              <a:rPr lang="en-US"/>
              <a:t>A</a:t>
            </a:r>
            <a:r>
              <a:rPr lang="en-US"/>
              <a:t>r</a:t>
            </a:r>
            <a:r>
              <a:rPr lang="en-US"/>
              <a:t>d</a:t>
            </a:r>
            <a:r>
              <a:rPr lang="en-US"/>
              <a:t>u</a:t>
            </a:r>
            <a:r>
              <a:rPr lang="en-US"/>
              <a:t>n</a:t>
            </a:r>
            <a:r>
              <a:rPr lang="en-US"/>
              <a:t>i</a:t>
            </a:r>
            <a:r>
              <a:rPr lang="en-US"/>
              <a:t>o</a:t>
            </a:r>
            <a:r>
              <a:rPr lang="en-US"/>
              <a:t> </a:t>
            </a:r>
            <a:r>
              <a:rPr lang="en-US"/>
              <a:t>U</a:t>
            </a:r>
            <a:r>
              <a:rPr lang="en-US"/>
              <a:t>n</a:t>
            </a:r>
            <a:r>
              <a:rPr lang="en-US"/>
              <a:t>o</a:t>
            </a:r>
            <a:r>
              <a:rPr lang="en-US"/>
              <a:t>'</a:t>
            </a:r>
            <a:r>
              <a:rPr lang="en-US"/>
              <a:t> </a:t>
            </a:r>
            <a:r>
              <a:rPr lang="en-US"/>
              <a:t>,</a:t>
            </a:r>
            <a:r>
              <a:rPr lang="en-US"/>
              <a:t>t</a:t>
            </a:r>
            <a:r>
              <a:rPr lang="en-US"/>
              <a:t>h</a:t>
            </a:r>
            <a:r>
              <a:rPr lang="en-US"/>
              <a:t>e</a:t>
            </a:r>
            <a:r>
              <a:rPr lang="en-US"/>
              <a:t>s</a:t>
            </a:r>
            <a:r>
              <a:rPr lang="en-US"/>
              <a:t>e</a:t>
            </a:r>
            <a:r>
              <a:rPr lang="en-US"/>
              <a:t> </a:t>
            </a:r>
            <a:r>
              <a:rPr lang="en-US"/>
              <a:t>s</a:t>
            </a:r>
            <a:r>
              <a:rPr lang="en-US"/>
              <a:t>e</a:t>
            </a:r>
            <a:r>
              <a:rPr lang="en-US"/>
              <a:t>n</a:t>
            </a:r>
            <a:r>
              <a:rPr lang="en-US"/>
              <a:t>s</a:t>
            </a:r>
            <a:r>
              <a:rPr lang="en-US"/>
              <a:t>o</a:t>
            </a:r>
            <a:r>
              <a:rPr lang="en-US"/>
              <a:t>r</a:t>
            </a:r>
            <a:r>
              <a:rPr lang="en-US"/>
              <a:t>s</a:t>
            </a:r>
            <a:r>
              <a:rPr lang="en-US"/>
              <a:t> </a:t>
            </a:r>
            <a:r>
              <a:rPr lang="en-US"/>
              <a:t>d</a:t>
            </a:r>
            <a:r>
              <a:rPr lang="en-US"/>
              <a:t>e</a:t>
            </a:r>
            <a:r>
              <a:rPr lang="en-US"/>
              <a:t>t</a:t>
            </a:r>
            <a:r>
              <a:rPr lang="en-US"/>
              <a:t>e</a:t>
            </a:r>
            <a:r>
              <a:rPr lang="en-US"/>
              <a:t>c</a:t>
            </a:r>
            <a:r>
              <a:rPr lang="en-US"/>
              <a:t>t</a:t>
            </a:r>
            <a:r>
              <a:rPr lang="en-US"/>
              <a:t>s</a:t>
            </a:r>
            <a:r>
              <a:rPr lang="en-US"/>
              <a:t> </a:t>
            </a:r>
            <a:r>
              <a:rPr lang="en-US"/>
              <a:t>t</a:t>
            </a:r>
            <a:r>
              <a:rPr lang="en-US"/>
              <a:t>h</a:t>
            </a:r>
            <a:r>
              <a:rPr lang="en-US"/>
              <a:t>e</a:t>
            </a:r>
            <a:r>
              <a:rPr lang="en-US"/>
              <a:t> </a:t>
            </a:r>
            <a:r>
              <a:rPr lang="en-US"/>
              <a:t>a</a:t>
            </a:r>
            <a:r>
              <a:rPr lang="en-US"/>
              <a:t>c</a:t>
            </a:r>
            <a:r>
              <a:rPr lang="en-US"/>
              <a:t>t</a:t>
            </a:r>
            <a:r>
              <a:rPr lang="en-US"/>
              <a:t>i</a:t>
            </a:r>
            <a:r>
              <a:rPr lang="en-US"/>
              <a:t>v</a:t>
            </a:r>
            <a:r>
              <a:rPr lang="en-US"/>
              <a:t>i</a:t>
            </a:r>
            <a:r>
              <a:rPr lang="en-US"/>
              <a:t>ty</a:t>
            </a:r>
            <a:r>
              <a:rPr lang="en-US"/>
              <a:t> </a:t>
            </a:r>
            <a:r>
              <a:rPr lang="en-US"/>
              <a:t>o</a:t>
            </a:r>
            <a:r>
              <a:rPr lang="en-US"/>
              <a:t>r</a:t>
            </a:r>
            <a:r>
              <a:rPr lang="en-US"/>
              <a:t> </a:t>
            </a:r>
            <a:r>
              <a:rPr lang="en-US"/>
              <a:t>t</a:t>
            </a:r>
            <a:r>
              <a:rPr lang="en-US"/>
              <a:t>a</a:t>
            </a:r>
            <a:r>
              <a:rPr lang="en-US"/>
              <a:t>k</a:t>
            </a:r>
            <a:r>
              <a:rPr lang="en-US"/>
              <a:t>i</a:t>
            </a:r>
            <a:r>
              <a:rPr lang="en-US"/>
              <a:t>n</a:t>
            </a:r>
            <a:r>
              <a:rPr lang="en-US"/>
              <a:t>g</a:t>
            </a:r>
            <a:r>
              <a:rPr lang="en-US"/>
              <a:t> </a:t>
            </a:r>
            <a:r>
              <a:rPr lang="en-US"/>
              <a:t>r</a:t>
            </a:r>
            <a:r>
              <a:rPr lang="en-US"/>
              <a:t>e</a:t>
            </a:r>
            <a:r>
              <a:rPr lang="en-US"/>
              <a:t>a</a:t>
            </a:r>
            <a:r>
              <a:rPr lang="en-US"/>
              <a:t>d</a:t>
            </a:r>
            <a:r>
              <a:rPr lang="en-US"/>
              <a:t>i</a:t>
            </a:r>
            <a:r>
              <a:rPr lang="en-US"/>
              <a:t>n</a:t>
            </a:r>
            <a:r>
              <a:rPr lang="en-US"/>
              <a:t>g</a:t>
            </a:r>
            <a:r>
              <a:rPr lang="en-US"/>
              <a:t>s</a:t>
            </a:r>
            <a:endParaRPr lang="en-IN"/>
          </a:p>
          <a:p>
            <a:pPr algn="l" indent="-342900" marL="342900">
              <a:buFont typeface="Wingdings" charset="2"/>
              <a:buChar char="l"/>
            </a:pPr>
            <a:r>
              <a:rPr lang="en-US"/>
              <a:t>T</a:t>
            </a:r>
            <a:r>
              <a:rPr lang="en-US"/>
              <a:t>h</a:t>
            </a:r>
            <a:r>
              <a:rPr lang="en-US"/>
              <a:t>e</a:t>
            </a:r>
            <a:r>
              <a:rPr lang="en-US"/>
              <a:t>s</a:t>
            </a:r>
            <a:r>
              <a:rPr lang="en-US"/>
              <a:t>e</a:t>
            </a:r>
            <a:r>
              <a:rPr lang="en-US"/>
              <a:t> </a:t>
            </a:r>
            <a:r>
              <a:rPr lang="en-US"/>
              <a:t>r</a:t>
            </a:r>
            <a:r>
              <a:rPr lang="en-US"/>
              <a:t>e</a:t>
            </a:r>
            <a:r>
              <a:rPr lang="en-US"/>
              <a:t>a</a:t>
            </a:r>
            <a:r>
              <a:rPr lang="en-US"/>
              <a:t>d</a:t>
            </a:r>
            <a:r>
              <a:rPr lang="en-US"/>
              <a:t>i</a:t>
            </a:r>
            <a:r>
              <a:rPr lang="en-US"/>
              <a:t>n</a:t>
            </a:r>
            <a:r>
              <a:rPr lang="en-US"/>
              <a:t>g</a:t>
            </a:r>
            <a:r>
              <a:rPr lang="en-US"/>
              <a:t>s</a:t>
            </a:r>
            <a:r>
              <a:rPr lang="en-US"/>
              <a:t> </a:t>
            </a:r>
            <a:r>
              <a:rPr lang="en-US"/>
              <a:t>o</a:t>
            </a:r>
            <a:r>
              <a:rPr lang="en-US"/>
              <a:t>f</a:t>
            </a:r>
            <a:r>
              <a:rPr lang="en-US"/>
              <a:t> </a:t>
            </a:r>
            <a:r>
              <a:rPr lang="en-US"/>
              <a:t>s</a:t>
            </a:r>
            <a:r>
              <a:rPr lang="en-US"/>
              <a:t>e</a:t>
            </a:r>
            <a:r>
              <a:rPr lang="en-US"/>
              <a:t>n</a:t>
            </a:r>
            <a:r>
              <a:rPr lang="en-US"/>
              <a:t>s</a:t>
            </a:r>
            <a:r>
              <a:rPr lang="en-US"/>
              <a:t>o</a:t>
            </a:r>
            <a:r>
              <a:rPr lang="en-US"/>
              <a:t>r</a:t>
            </a:r>
            <a:r>
              <a:rPr lang="en-US"/>
              <a:t>s</a:t>
            </a:r>
            <a:r>
              <a:rPr lang="en-US"/>
              <a:t> </a:t>
            </a:r>
            <a:r>
              <a:rPr lang="en-US"/>
              <a:t>i</a:t>
            </a:r>
            <a:r>
              <a:rPr lang="en-US"/>
              <a:t>s</a:t>
            </a:r>
            <a:r>
              <a:rPr lang="en-US"/>
              <a:t> </a:t>
            </a:r>
            <a:r>
              <a:rPr lang="en-US"/>
              <a:t>s</a:t>
            </a:r>
            <a:r>
              <a:rPr lang="en-US"/>
              <a:t>e</a:t>
            </a:r>
            <a:r>
              <a:rPr lang="en-US"/>
              <a:t>n</a:t>
            </a:r>
            <a:r>
              <a:rPr lang="en-US"/>
              <a:t>t</a:t>
            </a:r>
            <a:r>
              <a:rPr lang="en-US"/>
              <a:t> </a:t>
            </a:r>
            <a:r>
              <a:rPr lang="en-US"/>
              <a:t>t</a:t>
            </a:r>
            <a:r>
              <a:rPr lang="en-US"/>
              <a:t>o</a:t>
            </a:r>
            <a:r>
              <a:rPr lang="en-US"/>
              <a:t> </a:t>
            </a:r>
            <a:r>
              <a:rPr lang="en-US"/>
              <a:t>m</a:t>
            </a:r>
            <a:r>
              <a:rPr lang="en-US"/>
              <a:t>i</a:t>
            </a:r>
            <a:r>
              <a:rPr lang="en-US"/>
              <a:t>c</a:t>
            </a:r>
            <a:r>
              <a:rPr lang="en-US"/>
              <a:t>r</a:t>
            </a:r>
            <a:r>
              <a:rPr lang="en-US"/>
              <a:t>o</a:t>
            </a:r>
            <a:r>
              <a:rPr lang="en-US"/>
              <a:t>c</a:t>
            </a:r>
            <a:r>
              <a:rPr lang="en-US"/>
              <a:t>o</a:t>
            </a:r>
            <a:r>
              <a:rPr lang="en-US"/>
              <a:t>ntroller</a:t>
            </a:r>
            <a:r>
              <a:rPr lang="en-US"/>
              <a:t> </a:t>
            </a:r>
            <a:r>
              <a:rPr lang="en-US"/>
              <a:t>&amp;</a:t>
            </a:r>
            <a:r>
              <a:rPr lang="en-US"/>
              <a:t> </a:t>
            </a:r>
            <a:r>
              <a:rPr lang="en-US"/>
              <a:t>t</a:t>
            </a:r>
            <a:r>
              <a:rPr lang="en-US"/>
              <a:t>h</a:t>
            </a:r>
            <a:r>
              <a:rPr lang="en-US"/>
              <a:t>e</a:t>
            </a:r>
            <a:r>
              <a:rPr lang="en-US"/>
              <a:t> </a:t>
            </a:r>
            <a:r>
              <a:rPr lang="en-US"/>
              <a:t>m</a:t>
            </a:r>
            <a:r>
              <a:rPr lang="en-US"/>
              <a:t>i</a:t>
            </a:r>
            <a:r>
              <a:rPr lang="en-US"/>
              <a:t>c</a:t>
            </a:r>
            <a:r>
              <a:rPr lang="en-US"/>
              <a:t>r</a:t>
            </a:r>
            <a:r>
              <a:rPr lang="en-US"/>
              <a:t>ocontroller</a:t>
            </a:r>
            <a:r>
              <a:rPr lang="en-US"/>
              <a:t> </a:t>
            </a:r>
            <a:r>
              <a:rPr lang="en-US"/>
              <a:t>i</a:t>
            </a:r>
            <a:r>
              <a:rPr lang="en-US"/>
              <a:t>s</a:t>
            </a:r>
            <a:r>
              <a:rPr lang="en-US"/>
              <a:t> </a:t>
            </a:r>
            <a:r>
              <a:rPr lang="en-US"/>
              <a:t>c</a:t>
            </a:r>
            <a:r>
              <a:rPr lang="en-US"/>
              <a:t>o</a:t>
            </a:r>
            <a:r>
              <a:rPr lang="en-US"/>
              <a:t>n</a:t>
            </a:r>
            <a:r>
              <a:rPr lang="en-US"/>
              <a:t>n</a:t>
            </a:r>
            <a:r>
              <a:rPr lang="en-US"/>
              <a:t>e</a:t>
            </a:r>
            <a:r>
              <a:rPr lang="en-US"/>
              <a:t>c</a:t>
            </a:r>
            <a:r>
              <a:rPr lang="en-US"/>
              <a:t>t</a:t>
            </a:r>
            <a:r>
              <a:rPr lang="en-US"/>
              <a:t>e</a:t>
            </a:r>
            <a:r>
              <a:rPr lang="en-US"/>
              <a:t>d</a:t>
            </a:r>
            <a:r>
              <a:rPr lang="en-US"/>
              <a:t> </a:t>
            </a:r>
            <a:r>
              <a:rPr lang="en-US"/>
              <a:t>t</a:t>
            </a:r>
            <a:r>
              <a:rPr lang="en-US"/>
              <a:t>o</a:t>
            </a:r>
            <a:r>
              <a:rPr lang="en-US"/>
              <a:t> </a:t>
            </a:r>
            <a:r>
              <a:rPr lang="en-US"/>
              <a:t>d</a:t>
            </a:r>
            <a:r>
              <a:rPr lang="en-US"/>
              <a:t>i</a:t>
            </a:r>
            <a:r>
              <a:rPr lang="en-US"/>
              <a:t>f</a:t>
            </a:r>
            <a:r>
              <a:rPr lang="en-US"/>
              <a:t>f</a:t>
            </a:r>
            <a:r>
              <a:rPr lang="en-US"/>
              <a:t>e</a:t>
            </a:r>
            <a:r>
              <a:rPr lang="en-US"/>
              <a:t>rent</a:t>
            </a:r>
            <a:r>
              <a:rPr lang="en-US"/>
              <a:t> </a:t>
            </a:r>
            <a:r>
              <a:rPr lang="en-US"/>
              <a:t>r</a:t>
            </a:r>
            <a:r>
              <a:rPr lang="en-US"/>
              <a:t>e</a:t>
            </a:r>
            <a:r>
              <a:rPr lang="en-US"/>
              <a:t>l</a:t>
            </a:r>
            <a:r>
              <a:rPr lang="en-US"/>
              <a:t>a</a:t>
            </a:r>
            <a:r>
              <a:rPr lang="en-US"/>
              <a:t>y</a:t>
            </a:r>
            <a:r>
              <a:rPr lang="en-US"/>
              <a:t>'</a:t>
            </a:r>
            <a:r>
              <a:rPr lang="en-US"/>
              <a:t>s</a:t>
            </a:r>
            <a:endParaRPr lang="en-IN"/>
          </a:p>
          <a:p>
            <a:pPr algn="l" indent="-342900" marL="342900">
              <a:buFont typeface="Wingdings" charset="2"/>
              <a:buChar char="l"/>
            </a:pPr>
            <a:r>
              <a:rPr lang="en-US"/>
              <a:t>O</a:t>
            </a:r>
            <a:r>
              <a:rPr lang="en-US"/>
              <a:t>n</a:t>
            </a:r>
            <a:r>
              <a:rPr lang="en-US"/>
              <a:t>e</a:t>
            </a:r>
            <a:r>
              <a:rPr lang="en-US"/>
              <a:t> </a:t>
            </a:r>
            <a:r>
              <a:rPr lang="en-US"/>
              <a:t>o</a:t>
            </a:r>
            <a:r>
              <a:rPr lang="en-US"/>
              <a:t>f</a:t>
            </a:r>
            <a:r>
              <a:rPr lang="en-US"/>
              <a:t> </a:t>
            </a:r>
            <a:r>
              <a:rPr lang="en-US"/>
              <a:t>t</a:t>
            </a:r>
            <a:r>
              <a:rPr lang="en-US"/>
              <a:t>h</a:t>
            </a:r>
            <a:r>
              <a:rPr lang="en-US"/>
              <a:t>e</a:t>
            </a:r>
            <a:r>
              <a:rPr lang="en-US"/>
              <a:t> </a:t>
            </a:r>
            <a:r>
              <a:rPr lang="en-US"/>
              <a:t>r</a:t>
            </a:r>
            <a:r>
              <a:rPr lang="en-US"/>
              <a:t>e</a:t>
            </a:r>
            <a:r>
              <a:rPr lang="en-US"/>
              <a:t>l</a:t>
            </a:r>
            <a:r>
              <a:rPr lang="en-US"/>
              <a:t>a</a:t>
            </a:r>
            <a:r>
              <a:rPr lang="en-US"/>
              <a:t>y</a:t>
            </a:r>
            <a:r>
              <a:rPr lang="en-US"/>
              <a:t> </a:t>
            </a:r>
            <a:r>
              <a:rPr lang="en-US"/>
              <a:t>i</a:t>
            </a:r>
            <a:r>
              <a:rPr lang="en-US"/>
              <a:t>s</a:t>
            </a:r>
            <a:r>
              <a:rPr lang="en-US"/>
              <a:t> </a:t>
            </a:r>
            <a:r>
              <a:rPr lang="en-US"/>
              <a:t>c</a:t>
            </a:r>
            <a:r>
              <a:rPr lang="en-US"/>
              <a:t>o</a:t>
            </a:r>
            <a:r>
              <a:rPr lang="en-US"/>
              <a:t>n</a:t>
            </a:r>
            <a:r>
              <a:rPr lang="en-US"/>
              <a:t>n</a:t>
            </a:r>
            <a:r>
              <a:rPr lang="en-US"/>
              <a:t>e</a:t>
            </a:r>
            <a:r>
              <a:rPr lang="en-US"/>
              <a:t>c</a:t>
            </a:r>
            <a:r>
              <a:rPr lang="en-US"/>
              <a:t>t</a:t>
            </a:r>
            <a:r>
              <a:rPr lang="en-US"/>
              <a:t>e</a:t>
            </a:r>
            <a:r>
              <a:rPr lang="en-US"/>
              <a:t>d</a:t>
            </a:r>
            <a:r>
              <a:rPr lang="en-US"/>
              <a:t> </a:t>
            </a:r>
            <a:r>
              <a:rPr lang="en-US"/>
              <a:t>t</a:t>
            </a:r>
            <a:r>
              <a:rPr lang="en-US"/>
              <a:t>o</a:t>
            </a:r>
            <a:r>
              <a:rPr lang="en-US"/>
              <a:t> </a:t>
            </a:r>
            <a:r>
              <a:rPr lang="en-US"/>
              <a:t>b</a:t>
            </a:r>
            <a:r>
              <a:rPr lang="en-US"/>
              <a:t>l</a:t>
            </a:r>
            <a:r>
              <a:rPr lang="en-US"/>
              <a:t>o</a:t>
            </a:r>
            <a:r>
              <a:rPr lang="en-US"/>
              <a:t>w</a:t>
            </a:r>
            <a:r>
              <a:rPr lang="en-US"/>
              <a:t>e</a:t>
            </a:r>
            <a:r>
              <a:rPr lang="en-US"/>
              <a:t>r</a:t>
            </a:r>
            <a:r>
              <a:rPr lang="en-US"/>
              <a:t> </a:t>
            </a:r>
            <a:r>
              <a:rPr lang="en-US"/>
              <a:t>t</a:t>
            </a:r>
            <a:r>
              <a:rPr lang="en-US"/>
              <a:t>o</a:t>
            </a:r>
            <a:r>
              <a:rPr lang="en-US"/>
              <a:t> </a:t>
            </a:r>
            <a:r>
              <a:rPr lang="en-US"/>
              <a:t>d</a:t>
            </a:r>
            <a:r>
              <a:rPr lang="en-US"/>
              <a:t>e</a:t>
            </a:r>
            <a:r>
              <a:rPr lang="en-US"/>
              <a:t>c</a:t>
            </a:r>
            <a:r>
              <a:rPr lang="en-US"/>
              <a:t>r</a:t>
            </a:r>
            <a:r>
              <a:rPr lang="en-US"/>
              <a:t>e</a:t>
            </a:r>
            <a:r>
              <a:rPr lang="en-US"/>
              <a:t>a</a:t>
            </a:r>
            <a:r>
              <a:rPr lang="en-US"/>
              <a:t>s</a:t>
            </a:r>
            <a:r>
              <a:rPr lang="en-US"/>
              <a:t>i</a:t>
            </a:r>
            <a:r>
              <a:rPr lang="en-US"/>
              <a:t>n</a:t>
            </a:r>
            <a:r>
              <a:rPr lang="en-US"/>
              <a:t>g</a:t>
            </a:r>
            <a:r>
              <a:rPr lang="en-US"/>
              <a:t> </a:t>
            </a:r>
            <a:r>
              <a:rPr lang="en-US"/>
              <a:t>t</a:t>
            </a:r>
            <a:r>
              <a:rPr lang="en-US"/>
              <a:t>h</a:t>
            </a:r>
            <a:r>
              <a:rPr lang="en-US"/>
              <a:t>e</a:t>
            </a:r>
            <a:r>
              <a:rPr lang="en-US"/>
              <a:t> </a:t>
            </a:r>
            <a:r>
              <a:rPr lang="en-US"/>
              <a:t>t</a:t>
            </a:r>
            <a:r>
              <a:rPr lang="en-US"/>
              <a:t>e</a:t>
            </a:r>
            <a:r>
              <a:rPr lang="en-US"/>
              <a:t>m</a:t>
            </a:r>
            <a:r>
              <a:rPr lang="en-US"/>
              <a:t>p</a:t>
            </a:r>
            <a:r>
              <a:rPr lang="en-US"/>
              <a:t>e</a:t>
            </a:r>
            <a:r>
              <a:rPr lang="en-US"/>
              <a:t>r</a:t>
            </a:r>
            <a:r>
              <a:rPr lang="en-US"/>
              <a:t>a</a:t>
            </a:r>
            <a:r>
              <a:rPr lang="en-US"/>
              <a:t>t</a:t>
            </a:r>
            <a:r>
              <a:rPr lang="en-US"/>
              <a:t>u</a:t>
            </a:r>
            <a:r>
              <a:rPr lang="en-US"/>
              <a:t>re</a:t>
            </a:r>
            <a:r>
              <a:rPr lang="en-US"/>
              <a:t> </a:t>
            </a:r>
            <a:r>
              <a:rPr lang="en-US"/>
              <a:t>a</a:t>
            </a:r>
            <a:r>
              <a:rPr lang="en-US"/>
              <a:t>n</a:t>
            </a:r>
            <a:r>
              <a:rPr lang="en-US"/>
              <a:t>d</a:t>
            </a:r>
            <a:r>
              <a:rPr lang="en-US"/>
              <a:t> </a:t>
            </a:r>
            <a:r>
              <a:rPr lang="en-US"/>
              <a:t>m</a:t>
            </a:r>
            <a:r>
              <a:rPr lang="en-US"/>
              <a:t>o</a:t>
            </a:r>
            <a:r>
              <a:rPr lang="en-US"/>
              <a:t>i</a:t>
            </a:r>
            <a:r>
              <a:rPr lang="en-US"/>
              <a:t>s</a:t>
            </a:r>
            <a:r>
              <a:rPr lang="en-US"/>
              <a:t>t</a:t>
            </a:r>
            <a:r>
              <a:rPr lang="en-US"/>
              <a:t>u</a:t>
            </a:r>
            <a:r>
              <a:rPr lang="en-US"/>
              <a:t>r</a:t>
            </a:r>
            <a:r>
              <a:rPr lang="en-US"/>
              <a:t>e</a:t>
            </a:r>
            <a:endParaRPr lang="en-IN"/>
          </a:p>
          <a:p>
            <a:pPr algn="l" indent="-342900" marL="342900">
              <a:buFont typeface="Wingdings" charset="2"/>
              <a:buChar char="l"/>
            </a:pPr>
            <a:r>
              <a:rPr lang="en-US"/>
              <a:t>A</a:t>
            </a:r>
            <a:r>
              <a:rPr lang="en-US"/>
              <a:t>n</a:t>
            </a:r>
            <a:r>
              <a:rPr lang="en-US"/>
              <a:t>o</a:t>
            </a:r>
            <a:r>
              <a:rPr lang="en-US"/>
              <a:t>t</a:t>
            </a:r>
            <a:r>
              <a:rPr lang="en-US"/>
              <a:t>h</a:t>
            </a:r>
            <a:r>
              <a:rPr lang="en-US"/>
              <a:t>e</a:t>
            </a:r>
            <a:r>
              <a:rPr lang="en-US"/>
              <a:t>r</a:t>
            </a:r>
            <a:r>
              <a:rPr lang="en-US"/>
              <a:t> </a:t>
            </a:r>
            <a:r>
              <a:rPr lang="en-US"/>
              <a:t>r</a:t>
            </a:r>
            <a:r>
              <a:rPr lang="en-US"/>
              <a:t>e</a:t>
            </a:r>
            <a:r>
              <a:rPr lang="en-US"/>
              <a:t>l</a:t>
            </a:r>
            <a:r>
              <a:rPr lang="en-US"/>
              <a:t>a</a:t>
            </a:r>
            <a:r>
              <a:rPr lang="en-US"/>
              <a:t>y</a:t>
            </a:r>
            <a:r>
              <a:rPr lang="en-US"/>
              <a:t> </a:t>
            </a:r>
            <a:r>
              <a:rPr lang="en-US"/>
              <a:t>i</a:t>
            </a:r>
            <a:r>
              <a:rPr lang="en-US"/>
              <a:t>s</a:t>
            </a:r>
            <a:r>
              <a:rPr lang="en-US"/>
              <a:t> </a:t>
            </a:r>
            <a:r>
              <a:rPr lang="en-US"/>
              <a:t>c</a:t>
            </a:r>
            <a:r>
              <a:rPr lang="en-US"/>
              <a:t>o</a:t>
            </a:r>
            <a:r>
              <a:rPr lang="en-US"/>
              <a:t>n</a:t>
            </a:r>
            <a:r>
              <a:rPr lang="en-US"/>
              <a:t>n</a:t>
            </a:r>
            <a:r>
              <a:rPr lang="en-US"/>
              <a:t>e</a:t>
            </a:r>
            <a:r>
              <a:rPr lang="en-US"/>
              <a:t>c</a:t>
            </a:r>
            <a:r>
              <a:rPr lang="en-US"/>
              <a:t>t</a:t>
            </a:r>
            <a:r>
              <a:rPr lang="en-US"/>
              <a:t>e</a:t>
            </a:r>
            <a:r>
              <a:rPr lang="en-US"/>
              <a:t>d</a:t>
            </a:r>
            <a:r>
              <a:rPr lang="en-US"/>
              <a:t> </a:t>
            </a:r>
            <a:r>
              <a:rPr lang="en-US"/>
              <a:t>t</a:t>
            </a:r>
            <a:r>
              <a:rPr lang="en-US"/>
              <a:t>o</a:t>
            </a:r>
            <a:r>
              <a:rPr lang="en-US"/>
              <a:t> </a:t>
            </a:r>
            <a:r>
              <a:rPr lang="en-US"/>
              <a:t>D</a:t>
            </a:r>
            <a:r>
              <a:rPr lang="en-US"/>
              <a:t>C</a:t>
            </a:r>
            <a:r>
              <a:rPr lang="en-US"/>
              <a:t> </a:t>
            </a:r>
            <a:r>
              <a:rPr lang="en-US"/>
              <a:t>M</a:t>
            </a:r>
            <a:r>
              <a:rPr lang="en-US"/>
              <a:t>o</a:t>
            </a:r>
            <a:r>
              <a:rPr lang="en-US"/>
              <a:t>t</a:t>
            </a:r>
            <a:r>
              <a:rPr lang="en-US"/>
              <a:t>o</a:t>
            </a:r>
            <a:r>
              <a:rPr lang="en-US"/>
              <a:t>r</a:t>
            </a:r>
            <a:r>
              <a:rPr lang="en-US"/>
              <a:t>s</a:t>
            </a:r>
            <a:r>
              <a:rPr lang="en-US"/>
              <a:t> </a:t>
            </a:r>
            <a:r>
              <a:rPr lang="en-US"/>
              <a:t> </a:t>
            </a:r>
            <a:r>
              <a:rPr lang="en-US"/>
              <a:t>t</a:t>
            </a:r>
            <a:r>
              <a:rPr lang="en-US"/>
              <a:t>o</a:t>
            </a:r>
            <a:r>
              <a:rPr lang="en-US"/>
              <a:t> </a:t>
            </a:r>
            <a:r>
              <a:rPr lang="en-US"/>
              <a:t>o</a:t>
            </a:r>
            <a:r>
              <a:rPr lang="en-US"/>
              <a:t>p</a:t>
            </a:r>
            <a:r>
              <a:rPr lang="en-US"/>
              <a:t>e</a:t>
            </a:r>
            <a:r>
              <a:rPr lang="en-US"/>
              <a:t>n</a:t>
            </a:r>
            <a:r>
              <a:rPr lang="en-US"/>
              <a:t> </a:t>
            </a:r>
            <a:r>
              <a:rPr lang="en-US"/>
              <a:t>w</a:t>
            </a:r>
            <a:r>
              <a:rPr lang="en-US"/>
              <a:t>a</a:t>
            </a:r>
            <a:r>
              <a:rPr lang="en-US"/>
              <a:t>t</a:t>
            </a:r>
            <a:r>
              <a:rPr lang="en-US"/>
              <a:t>e</a:t>
            </a:r>
            <a:r>
              <a:rPr lang="en-US"/>
              <a:t>r</a:t>
            </a:r>
            <a:r>
              <a:rPr lang="en-US"/>
              <a:t> </a:t>
            </a:r>
            <a:r>
              <a:rPr lang="en-US"/>
              <a:t>o</a:t>
            </a:r>
            <a:r>
              <a:rPr lang="en-US"/>
              <a:t>u</a:t>
            </a:r>
            <a:r>
              <a:rPr lang="en-US"/>
              <a:t>t</a:t>
            </a:r>
            <a:r>
              <a:rPr lang="en-US"/>
              <a:t>l</a:t>
            </a:r>
            <a:r>
              <a:rPr lang="en-US"/>
              <a:t>e</a:t>
            </a:r>
            <a:r>
              <a:rPr lang="en-US"/>
              <a:t>t</a:t>
            </a:r>
            <a:r>
              <a:rPr lang="en-US"/>
              <a:t>s</a:t>
            </a:r>
            <a:r>
              <a:rPr lang="en-US"/>
              <a:t> </a:t>
            </a:r>
            <a:r>
              <a:rPr lang="en-US"/>
              <a:t>f</a:t>
            </a:r>
            <a:r>
              <a:rPr lang="en-US"/>
              <a:t>o</a:t>
            </a:r>
            <a:r>
              <a:rPr lang="en-US"/>
              <a:t>r</a:t>
            </a:r>
            <a:r>
              <a:rPr lang="en-US"/>
              <a:t> </a:t>
            </a:r>
            <a:r>
              <a:rPr lang="en-US"/>
              <a:t>m</a:t>
            </a:r>
            <a:r>
              <a:rPr lang="en-US"/>
              <a:t>o</a:t>
            </a:r>
            <a:r>
              <a:rPr lang="en-US"/>
              <a:t>i</a:t>
            </a:r>
            <a:r>
              <a:rPr lang="en-US"/>
              <a:t>s</a:t>
            </a:r>
            <a:r>
              <a:rPr lang="en-US"/>
              <a:t>t</a:t>
            </a:r>
            <a:r>
              <a:rPr lang="en-US"/>
              <a:t>u</a:t>
            </a:r>
            <a:r>
              <a:rPr lang="en-US"/>
              <a:t>r</a:t>
            </a:r>
            <a:r>
              <a:rPr lang="en-US"/>
              <a:t>e</a:t>
            </a:r>
            <a:r>
              <a:rPr lang="en-US"/>
              <a:t> </a:t>
            </a:r>
            <a:r>
              <a:rPr lang="en-US"/>
              <a:t>c</a:t>
            </a:r>
            <a:r>
              <a:rPr lang="en-US"/>
              <a:t>o</a:t>
            </a:r>
            <a:r>
              <a:rPr lang="en-US"/>
              <a:t>n</a:t>
            </a:r>
            <a:r>
              <a:rPr lang="en-US"/>
              <a:t>t</a:t>
            </a:r>
            <a:r>
              <a:rPr lang="en-US"/>
              <a:t>r</a:t>
            </a:r>
            <a:r>
              <a:rPr lang="en-US"/>
              <a:t>o</a:t>
            </a:r>
            <a:r>
              <a:rPr lang="en-US"/>
              <a:t>l</a:t>
            </a:r>
            <a:r>
              <a:rPr lang="en-US"/>
              <a:t> </a:t>
            </a:r>
            <a:r>
              <a:rPr lang="en-US"/>
              <a:t>a</a:t>
            </a:r>
            <a:r>
              <a:rPr lang="en-US"/>
              <a:t>m</a:t>
            </a:r>
            <a:r>
              <a:rPr lang="en-US"/>
              <a:t>d</a:t>
            </a:r>
            <a:r>
              <a:rPr lang="en-US"/>
              <a:t> </a:t>
            </a:r>
            <a:r>
              <a:rPr lang="en-US"/>
              <a:t>a</a:t>
            </a:r>
            <a:r>
              <a:rPr lang="en-US"/>
              <a:t>l</a:t>
            </a:r>
            <a:r>
              <a:rPr lang="en-US"/>
              <a:t>o</a:t>
            </a:r>
            <a:r>
              <a:rPr lang="en-US"/>
              <a:t> </a:t>
            </a:r>
            <a:r>
              <a:rPr lang="en-US"/>
              <a:t>t</a:t>
            </a:r>
            <a:r>
              <a:rPr lang="en-US"/>
              <a:t>o</a:t>
            </a:r>
            <a:r>
              <a:rPr lang="en-US"/>
              <a:t> </a:t>
            </a:r>
            <a:r>
              <a:rPr lang="en-US"/>
              <a:t>r</a:t>
            </a:r>
            <a:r>
              <a:rPr lang="en-US"/>
              <a:t>e</a:t>
            </a:r>
            <a:r>
              <a:rPr lang="en-US"/>
              <a:t>p</a:t>
            </a:r>
            <a:r>
              <a:rPr lang="en-US"/>
              <a:t>l</a:t>
            </a:r>
            <a:r>
              <a:rPr lang="en-US"/>
              <a:t>i</a:t>
            </a:r>
            <a:r>
              <a:rPr lang="en-US"/>
              <a:t>c</a:t>
            </a:r>
            <a:r>
              <a:rPr lang="en-US"/>
              <a:t>a</a:t>
            </a:r>
            <a:r>
              <a:rPr lang="en-US"/>
              <a:t>t</a:t>
            </a:r>
            <a:r>
              <a:rPr lang="en-US"/>
              <a:t>e</a:t>
            </a:r>
            <a:r>
              <a:rPr lang="en-US"/>
              <a:t> </a:t>
            </a:r>
            <a:r>
              <a:rPr lang="en-US"/>
              <a:t>a</a:t>
            </a:r>
            <a:r>
              <a:rPr lang="en-US"/>
              <a:t> </a:t>
            </a:r>
            <a:r>
              <a:rPr lang="en-US"/>
              <a:t>s</a:t>
            </a:r>
            <a:r>
              <a:rPr lang="en-US"/>
              <a:t>h</a:t>
            </a:r>
            <a:r>
              <a:rPr lang="en-US"/>
              <a:t>a</a:t>
            </a:r>
            <a:r>
              <a:rPr lang="en-US"/>
              <a:t>d</a:t>
            </a:r>
            <a:r>
              <a:rPr lang="en-US"/>
              <a:t>e</a:t>
            </a:r>
            <a:r>
              <a:rPr lang="en-US"/>
              <a:t> </a:t>
            </a:r>
            <a:r>
              <a:rPr lang="en-US"/>
              <a:t>f</a:t>
            </a:r>
            <a:r>
              <a:rPr lang="en-US"/>
              <a:t>o</a:t>
            </a:r>
            <a:r>
              <a:rPr lang="en-US"/>
              <a:t>r</a:t>
            </a:r>
            <a:r>
              <a:rPr lang="en-US"/>
              <a:t> </a:t>
            </a:r>
            <a:r>
              <a:rPr lang="en-US"/>
              <a:t>l</a:t>
            </a:r>
            <a:r>
              <a:rPr lang="en-US"/>
              <a:t>i</a:t>
            </a:r>
            <a:r>
              <a:rPr lang="en-US"/>
              <a:t>g</a:t>
            </a:r>
            <a:r>
              <a:rPr lang="en-US"/>
              <a:t>h</a:t>
            </a:r>
            <a:r>
              <a:rPr lang="en-US"/>
              <a:t>t</a:t>
            </a:r>
            <a:r>
              <a:rPr lang="en-US"/>
              <a:t> </a:t>
            </a:r>
            <a:r>
              <a:rPr lang="en-US"/>
              <a:t>c</a:t>
            </a:r>
            <a:r>
              <a:rPr lang="en-US"/>
              <a:t>o</a:t>
            </a:r>
            <a:r>
              <a:rPr lang="en-US"/>
              <a:t>n</a:t>
            </a:r>
            <a:r>
              <a:rPr lang="en-US"/>
              <a:t>t</a:t>
            </a:r>
            <a:r>
              <a:rPr lang="en-US"/>
              <a:t>r</a:t>
            </a:r>
            <a:r>
              <a:rPr lang="en-US"/>
              <a:t>o</a:t>
            </a:r>
            <a:r>
              <a:rPr lang="en-US"/>
              <a:t>l</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5" name=""/>
        <p:cNvGrpSpPr/>
        <p:nvPr/>
      </p:nvGrpSpPr>
      <p:grpSpPr>
        <a:xfrm>
          <a:off x="0" y="0"/>
          <a:ext cx="0" cy="0"/>
          <a:chOff x="0" y="0"/>
          <a:chExt cx="0" cy="0"/>
        </a:xfrm>
      </p:grpSpPr>
      <p:sp>
        <p:nvSpPr>
          <p:cNvPr id="1048656" name=""/>
          <p:cNvSpPr>
            <a:spLocks noGrp="1"/>
          </p:cNvSpPr>
          <p:nvPr>
            <p:ph type="title"/>
          </p:nvPr>
        </p:nvSpPr>
        <p:spPr>
          <a:xfrm>
            <a:off x="334796" y="298370"/>
            <a:ext cx="7886700" cy="1202398"/>
          </a:xfrm>
        </p:spPr>
        <p:txBody>
          <a:bodyPr/>
          <a:p>
            <a:r>
              <a:rPr b="1" sz="4800" lang="en-US">
                <a:solidFill>
                  <a:srgbClr val="92D050"/>
                </a:solidFill>
                <a:effectLst>
                  <a:outerShdw algn="br" blurRad="38100" dir="2700000" dist="38100" rotWithShape="0">
                    <a:srgbClr val="000000"/>
                  </a:outerShdw>
                </a:effectLst>
              </a:rPr>
              <a:t>B</a:t>
            </a:r>
            <a:r>
              <a:rPr b="1" sz="4800" lang="en-US">
                <a:solidFill>
                  <a:srgbClr val="92D050"/>
                </a:solidFill>
                <a:effectLst>
                  <a:outerShdw algn="br" blurRad="38100" dir="2700000" dist="38100" rotWithShape="0">
                    <a:srgbClr val="000000"/>
                  </a:outerShdw>
                </a:effectLst>
              </a:rPr>
              <a:t>l</a:t>
            </a:r>
            <a:r>
              <a:rPr b="1" sz="4800" lang="en-US">
                <a:solidFill>
                  <a:srgbClr val="92D050"/>
                </a:solidFill>
                <a:effectLst>
                  <a:outerShdw algn="br" blurRad="38100" dir="2700000" dist="38100" rotWithShape="0">
                    <a:srgbClr val="000000"/>
                  </a:outerShdw>
                </a:effectLst>
              </a:rPr>
              <a:t>o</a:t>
            </a:r>
            <a:r>
              <a:rPr b="1" sz="4800" lang="en-US">
                <a:solidFill>
                  <a:srgbClr val="92D050"/>
                </a:solidFill>
                <a:effectLst>
                  <a:outerShdw algn="br" blurRad="38100" dir="2700000" dist="38100" rotWithShape="0">
                    <a:srgbClr val="000000"/>
                  </a:outerShdw>
                </a:effectLst>
              </a:rPr>
              <a:t>c</a:t>
            </a:r>
            <a:r>
              <a:rPr b="1" sz="4800" lang="en-US">
                <a:solidFill>
                  <a:srgbClr val="92D050"/>
                </a:solidFill>
                <a:effectLst>
                  <a:outerShdw algn="br" blurRad="38100" dir="2700000" dist="38100" rotWithShape="0">
                    <a:srgbClr val="000000"/>
                  </a:outerShdw>
                </a:effectLst>
              </a:rPr>
              <a:t>k</a:t>
            </a:r>
            <a:r>
              <a:rPr b="1" sz="4800" lang="en-US">
                <a:solidFill>
                  <a:srgbClr val="92D050"/>
                </a:solidFill>
                <a:effectLst>
                  <a:outerShdw algn="br" blurRad="38100" dir="2700000" dist="38100" rotWithShape="0">
                    <a:srgbClr val="000000"/>
                  </a:outerShdw>
                </a:effectLst>
              </a:rPr>
              <a:t> </a:t>
            </a:r>
            <a:r>
              <a:rPr b="1" sz="4800" lang="en-US">
                <a:solidFill>
                  <a:srgbClr val="92D050"/>
                </a:solidFill>
                <a:effectLst>
                  <a:outerShdw algn="br" blurRad="38100" dir="2700000" dist="38100" rotWithShape="0">
                    <a:srgbClr val="000000"/>
                  </a:outerShdw>
                </a:effectLst>
              </a:rPr>
              <a:t>D</a:t>
            </a:r>
            <a:r>
              <a:rPr b="1" sz="4800" lang="en-US">
                <a:solidFill>
                  <a:srgbClr val="92D050"/>
                </a:solidFill>
                <a:effectLst>
                  <a:outerShdw algn="br" blurRad="38100" dir="2700000" dist="38100" rotWithShape="0">
                    <a:srgbClr val="000000"/>
                  </a:outerShdw>
                </a:effectLst>
              </a:rPr>
              <a:t>i</a:t>
            </a:r>
            <a:r>
              <a:rPr b="1" sz="4800" lang="en-US">
                <a:solidFill>
                  <a:srgbClr val="92D050"/>
                </a:solidFill>
                <a:effectLst>
                  <a:outerShdw algn="br" blurRad="38100" dir="2700000" dist="38100" rotWithShape="0">
                    <a:srgbClr val="000000"/>
                  </a:outerShdw>
                </a:effectLst>
              </a:rPr>
              <a:t>agram</a:t>
            </a:r>
            <a:r>
              <a:rPr b="1" sz="4800" lang="en-US">
                <a:solidFill>
                  <a:srgbClr val="92D050"/>
                </a:solidFill>
                <a:effectLst>
                  <a:outerShdw algn="br" blurRad="38100" dir="2700000" dist="38100" rotWithShape="0">
                    <a:srgbClr val="000000"/>
                  </a:outerShdw>
                </a:effectLst>
              </a:rPr>
              <a:t>:</a:t>
            </a:r>
            <a:endParaRPr b="1" sz="4800" lang="en-IN">
              <a:solidFill>
                <a:srgbClr val="92D050"/>
              </a:solidFill>
              <a:effectLst>
                <a:outerShdw algn="br" blurRad="38100" dir="2700000" dist="38100" rotWithShape="0">
                  <a:srgbClr val="000000"/>
                </a:outerShdw>
              </a:effectLst>
            </a:endParaRPr>
          </a:p>
        </p:txBody>
      </p:sp>
      <p:pic>
        <p:nvPicPr>
          <p:cNvPr id="2097152" name=""/>
          <p:cNvPicPr>
            <a:picLocks/>
          </p:cNvPicPr>
          <p:nvPr/>
        </p:nvPicPr>
        <p:blipFill>
          <a:blip xmlns:r="http://schemas.openxmlformats.org/officeDocument/2006/relationships" r:embed="rId2"/>
          <a:stretch>
            <a:fillRect/>
          </a:stretch>
        </p:blipFill>
        <p:spPr>
          <a:xfrm rot="23843">
            <a:off x="1033486" y="1329980"/>
            <a:ext cx="7042366" cy="5367276"/>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6" name=""/>
        <p:cNvGrpSpPr/>
        <p:nvPr/>
      </p:nvGrpSpPr>
      <p:grpSpPr>
        <a:xfrm>
          <a:off x="0" y="0"/>
          <a:ext cx="0" cy="0"/>
          <a:chOff x="0" y="0"/>
          <a:chExt cx="0" cy="0"/>
        </a:xfrm>
      </p:grpSpPr>
      <p:sp>
        <p:nvSpPr>
          <p:cNvPr id="1048657" name=""/>
          <p:cNvSpPr>
            <a:spLocks noGrp="1"/>
          </p:cNvSpPr>
          <p:nvPr>
            <p:ph type="ctrTitle"/>
          </p:nvPr>
        </p:nvSpPr>
        <p:spPr>
          <a:xfrm>
            <a:off x="1400122" y="250451"/>
            <a:ext cx="5919645" cy="1159563"/>
          </a:xfrm>
        </p:spPr>
        <p:txBody>
          <a:bodyPr/>
          <a:p>
            <a:r>
              <a:rPr b="1" lang="en-US">
                <a:solidFill>
                  <a:srgbClr val="92D050"/>
                </a:solidFill>
                <a:effectLst>
                  <a:outerShdw algn="br" blurRad="38100" dir="2700000" dist="38100" rotWithShape="0">
                    <a:srgbClr val="000000"/>
                  </a:outerShdw>
                </a:effectLst>
              </a:rPr>
              <a:t>C</a:t>
            </a:r>
            <a:r>
              <a:rPr b="1" lang="en-US">
                <a:solidFill>
                  <a:srgbClr val="92D050"/>
                </a:solidFill>
                <a:effectLst>
                  <a:outerShdw algn="br" blurRad="38100" dir="2700000" dist="38100" rotWithShape="0">
                    <a:srgbClr val="000000"/>
                  </a:outerShdw>
                </a:effectLst>
              </a:rPr>
              <a:t>o</a:t>
            </a:r>
            <a:r>
              <a:rPr b="1" lang="en-US">
                <a:solidFill>
                  <a:srgbClr val="92D050"/>
                </a:solidFill>
                <a:effectLst>
                  <a:outerShdw algn="br" blurRad="38100" dir="2700000" dist="38100" rotWithShape="0">
                    <a:srgbClr val="000000"/>
                  </a:outerShdw>
                </a:effectLst>
              </a:rPr>
              <a:t>n</a:t>
            </a:r>
            <a:r>
              <a:rPr b="1" lang="en-US">
                <a:solidFill>
                  <a:srgbClr val="92D050"/>
                </a:solidFill>
                <a:effectLst>
                  <a:outerShdw algn="br" blurRad="38100" dir="2700000" dist="38100" rotWithShape="0">
                    <a:srgbClr val="000000"/>
                  </a:outerShdw>
                </a:effectLst>
              </a:rPr>
              <a:t>c</a:t>
            </a:r>
            <a:r>
              <a:rPr b="1" lang="en-US">
                <a:solidFill>
                  <a:srgbClr val="92D050"/>
                </a:solidFill>
                <a:effectLst>
                  <a:outerShdw algn="br" blurRad="38100" dir="2700000" dist="38100" rotWithShape="0">
                    <a:srgbClr val="000000"/>
                  </a:outerShdw>
                </a:effectLst>
              </a:rPr>
              <a:t>l</a:t>
            </a:r>
            <a:r>
              <a:rPr b="1" lang="en-US">
                <a:solidFill>
                  <a:srgbClr val="92D050"/>
                </a:solidFill>
                <a:effectLst>
                  <a:outerShdw algn="br" blurRad="38100" dir="2700000" dist="38100" rotWithShape="0">
                    <a:srgbClr val="000000"/>
                  </a:outerShdw>
                </a:effectLst>
              </a:rPr>
              <a:t>u</a:t>
            </a:r>
            <a:r>
              <a:rPr b="1" lang="en-US">
                <a:solidFill>
                  <a:srgbClr val="92D050"/>
                </a:solidFill>
                <a:effectLst>
                  <a:outerShdw algn="br" blurRad="38100" dir="2700000" dist="38100" rotWithShape="0">
                    <a:srgbClr val="000000"/>
                  </a:outerShdw>
                </a:effectLst>
              </a:rPr>
              <a:t>s</a:t>
            </a:r>
            <a:r>
              <a:rPr b="1" lang="en-US">
                <a:solidFill>
                  <a:srgbClr val="92D050"/>
                </a:solidFill>
                <a:effectLst>
                  <a:outerShdw algn="br" blurRad="38100" dir="2700000" dist="38100" rotWithShape="0">
                    <a:srgbClr val="000000"/>
                  </a:outerShdw>
                </a:effectLst>
              </a:rPr>
              <a:t>i</a:t>
            </a:r>
            <a:r>
              <a:rPr b="1" lang="en-US">
                <a:solidFill>
                  <a:srgbClr val="92D050"/>
                </a:solidFill>
                <a:effectLst>
                  <a:outerShdw algn="br" blurRad="38100" dir="2700000" dist="38100" rotWithShape="0">
                    <a:srgbClr val="000000"/>
                  </a:outerShdw>
                </a:effectLst>
              </a:rPr>
              <a:t>o</a:t>
            </a:r>
            <a:r>
              <a:rPr b="1" lang="en-US">
                <a:solidFill>
                  <a:srgbClr val="92D050"/>
                </a:solidFill>
                <a:effectLst>
                  <a:outerShdw algn="br" blurRad="38100" dir="2700000" dist="38100" rotWithShape="0">
                    <a:srgbClr val="000000"/>
                  </a:outerShdw>
                </a:effectLst>
              </a:rPr>
              <a:t>n</a:t>
            </a:r>
            <a:r>
              <a:rPr b="1" lang="en-US">
                <a:solidFill>
                  <a:srgbClr val="92D050"/>
                </a:solidFill>
                <a:effectLst>
                  <a:outerShdw algn="br" blurRad="38100" dir="2700000" dist="38100" rotWithShape="0">
                    <a:srgbClr val="000000"/>
                  </a:outerShdw>
                </a:effectLst>
              </a:rPr>
              <a:t>:</a:t>
            </a:r>
            <a:endParaRPr b="1" lang="en-IN">
              <a:solidFill>
                <a:srgbClr val="92D050"/>
              </a:solidFill>
              <a:effectLst>
                <a:outerShdw algn="br" blurRad="38100" dir="2700000" dist="38100" rotWithShape="0">
                  <a:srgbClr val="000000"/>
                </a:outerShdw>
              </a:effectLst>
            </a:endParaRPr>
          </a:p>
        </p:txBody>
      </p:sp>
      <p:sp>
        <p:nvSpPr>
          <p:cNvPr id="1048658" name=""/>
          <p:cNvSpPr>
            <a:spLocks noGrp="1"/>
          </p:cNvSpPr>
          <p:nvPr>
            <p:ph type="subTitle" idx="1"/>
          </p:nvPr>
        </p:nvSpPr>
        <p:spPr>
          <a:xfrm rot="24153">
            <a:off x="686002" y="1903265"/>
            <a:ext cx="7876460" cy="3952040"/>
          </a:xfrm>
        </p:spPr>
        <p:txBody>
          <a:bodyPr/>
          <a:p>
            <a:pPr algn="l"/>
            <a:r>
              <a:rPr lang="en-IN"/>
              <a:t>The control system of a greenhouse is very important feature in developing crops and plants whether in small-scale or big-scale productions. Farmers nowadays realize that the investment in the control system can substantially reduce the operation and production costs when it’s been manage optimally. With the control system, manpower is no longer required heavily as what we have seen before. More, the efficiency and reliability of the system also much better that the error-prone manpower.</a:t>
            </a:r>
            <a:endParaRPr lang="en-IN"/>
          </a:p>
          <a:p>
            <a:pPr algn="l"/>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7" name=""/>
        <p:cNvGrpSpPr/>
        <p:nvPr/>
      </p:nvGrpSpPr>
      <p:grpSpPr>
        <a:xfrm>
          <a:off x="0" y="0"/>
          <a:ext cx="0" cy="0"/>
          <a:chOff x="0" y="0"/>
          <a:chExt cx="0" cy="0"/>
        </a:xfrm>
      </p:grpSpPr>
      <p:sp>
        <p:nvSpPr>
          <p:cNvPr id="1048659" name=""/>
          <p:cNvSpPr>
            <a:spLocks noGrp="1"/>
          </p:cNvSpPr>
          <p:nvPr>
            <p:ph type="ctrTitle"/>
          </p:nvPr>
        </p:nvSpPr>
        <p:spPr>
          <a:xfrm>
            <a:off x="1110258" y="573859"/>
            <a:ext cx="6923484" cy="1569236"/>
          </a:xfrm>
        </p:spPr>
        <p:txBody>
          <a:bodyPr>
            <a:normAutofit fontScale="90000"/>
          </a:bodyPr>
          <a:p>
            <a:r>
              <a:rPr b="1" lang="en-IN">
                <a:solidFill>
                  <a:srgbClr val="92D050"/>
                </a:solidFill>
                <a:effectLst>
                  <a:outerShdw algn="br" blurRad="38100" dir="2700000" dist="38100" rotWithShape="0">
                    <a:srgbClr val="000000"/>
                  </a:outerShdw>
                </a:effectLst>
              </a:rPr>
              <a:t>Future Scope:</a:t>
            </a:r>
            <a:br>
              <a:rPr b="1" lang="en-IN">
                <a:solidFill>
                  <a:srgbClr val="92D050"/>
                </a:solidFill>
                <a:effectLst>
                  <a:outerShdw algn="br" blurRad="38100" dir="2700000" dist="38100" rotWithShape="0">
                    <a:srgbClr val="000000"/>
                  </a:outerShdw>
                </a:effectLst>
              </a:rPr>
            </a:br>
            <a:endParaRPr b="1" lang="en-IN">
              <a:solidFill>
                <a:srgbClr val="92D050"/>
              </a:solidFill>
              <a:effectLst>
                <a:outerShdw algn="br" blurRad="38100" dir="2700000" dist="38100" rotWithShape="0">
                  <a:srgbClr val="000000"/>
                </a:outerShdw>
              </a:effectLst>
            </a:endParaRPr>
          </a:p>
        </p:txBody>
      </p:sp>
      <p:sp>
        <p:nvSpPr>
          <p:cNvPr id="1048660" name=""/>
          <p:cNvSpPr>
            <a:spLocks noGrp="1"/>
          </p:cNvSpPr>
          <p:nvPr>
            <p:ph type="subTitle" idx="1"/>
          </p:nvPr>
        </p:nvSpPr>
        <p:spPr>
          <a:xfrm rot="25768">
            <a:off x="503016" y="1520896"/>
            <a:ext cx="8023450" cy="5193368"/>
          </a:xfrm>
        </p:spPr>
        <p:txBody>
          <a:bodyPr anchor="ctr">
            <a:normAutofit/>
          </a:bodyPr>
          <a:p>
            <a:pPr algn="l" indent="-342900" marL="342900">
              <a:buFont typeface="Wingdings" charset="2"/>
              <a:buChar char="l"/>
            </a:pPr>
            <a:r>
              <a:rPr lang="en-IN"/>
              <a:t>IOT based wireless sensor network for monitoring greenhouse effect, global warming, industrial pollution within a greenhouse environment. </a:t>
            </a:r>
            <a:endParaRPr lang="en-IN"/>
          </a:p>
          <a:p>
            <a:pPr algn="l" indent="-342900" marL="342900">
              <a:buFont typeface="Wingdings" charset="2"/>
              <a:buChar char="l"/>
            </a:pPr>
            <a:r>
              <a:rPr lang="en-IN"/>
              <a:t>The wireless sensor networks automatically monitor the environmental parameters inside a green house and initiates the control measures to be taken. </a:t>
            </a:r>
            <a:endParaRPr lang="en-IN"/>
          </a:p>
          <a:p>
            <a:pPr algn="l" indent="-342900" marL="342900">
              <a:buFont typeface="Wingdings" charset="2"/>
              <a:buChar char="l"/>
            </a:pPr>
            <a:r>
              <a:rPr lang="en-IN"/>
              <a:t>The system checks the environmental conditions and if the value exceeds threshold level a message will be sent.</a:t>
            </a:r>
            <a:endParaRPr lang="en-IN"/>
          </a:p>
          <a:p>
            <a:pPr algn="l" indent="-342900" marL="342900">
              <a:buFont typeface="Wingdings" charset="2"/>
              <a:buChar char="l"/>
            </a:pP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9" name=""/>
        <p:cNvGrpSpPr/>
        <p:nvPr/>
      </p:nvGrpSpPr>
      <p:grpSpPr>
        <a:xfrm>
          <a:off x="0" y="0"/>
          <a:ext cx="0" cy="0"/>
          <a:chOff x="0" y="0"/>
          <a:chExt cx="0" cy="0"/>
        </a:xfrm>
      </p:grpSpPr>
      <p:sp>
        <p:nvSpPr>
          <p:cNvPr id="1048662" name=""/>
          <p:cNvSpPr>
            <a:spLocks noGrp="1"/>
          </p:cNvSpPr>
          <p:nvPr>
            <p:ph type="title"/>
          </p:nvPr>
        </p:nvSpPr>
        <p:spPr/>
        <p:txBody>
          <a:bodyPr/>
          <a:p>
            <a:r>
              <a:rPr b="1" sz="5400" lang="en-US">
                <a:solidFill>
                  <a:srgbClr val="92D050"/>
                </a:solidFill>
                <a:effectLst>
                  <a:outerShdw algn="br" blurRad="38100" dir="2700000" dist="38100" rotWithShape="0">
                    <a:srgbClr val="000000"/>
                  </a:outerShdw>
                </a:effectLst>
              </a:rPr>
              <a:t>R</a:t>
            </a:r>
            <a:r>
              <a:rPr b="1" sz="5400" lang="en-US">
                <a:solidFill>
                  <a:srgbClr val="92D050"/>
                </a:solidFill>
                <a:effectLst>
                  <a:outerShdw algn="br" blurRad="38100" dir="2700000" dist="38100" rotWithShape="0">
                    <a:srgbClr val="000000"/>
                  </a:outerShdw>
                </a:effectLst>
              </a:rPr>
              <a:t>e</a:t>
            </a:r>
            <a:r>
              <a:rPr b="1" sz="5400" lang="en-US">
                <a:solidFill>
                  <a:srgbClr val="92D050"/>
                </a:solidFill>
                <a:effectLst>
                  <a:outerShdw algn="br" blurRad="38100" dir="2700000" dist="38100" rotWithShape="0">
                    <a:srgbClr val="000000"/>
                  </a:outerShdw>
                </a:effectLst>
              </a:rPr>
              <a:t>f</a:t>
            </a:r>
            <a:r>
              <a:rPr b="1" sz="5400" lang="en-US">
                <a:solidFill>
                  <a:srgbClr val="92D050"/>
                </a:solidFill>
                <a:effectLst>
                  <a:outerShdw algn="br" blurRad="38100" dir="2700000" dist="38100" rotWithShape="0">
                    <a:srgbClr val="000000"/>
                  </a:outerShdw>
                </a:effectLst>
              </a:rPr>
              <a:t>e</a:t>
            </a:r>
            <a:r>
              <a:rPr b="1" sz="5400" lang="en-US">
                <a:solidFill>
                  <a:srgbClr val="92D050"/>
                </a:solidFill>
                <a:effectLst>
                  <a:outerShdw algn="br" blurRad="38100" dir="2700000" dist="38100" rotWithShape="0">
                    <a:srgbClr val="000000"/>
                  </a:outerShdw>
                </a:effectLst>
              </a:rPr>
              <a:t>r</a:t>
            </a:r>
            <a:r>
              <a:rPr b="1" sz="5400" lang="en-US">
                <a:solidFill>
                  <a:srgbClr val="92D050"/>
                </a:solidFill>
                <a:effectLst>
                  <a:outerShdw algn="br" blurRad="38100" dir="2700000" dist="38100" rotWithShape="0">
                    <a:srgbClr val="000000"/>
                  </a:outerShdw>
                </a:effectLst>
              </a:rPr>
              <a:t>e</a:t>
            </a:r>
            <a:r>
              <a:rPr b="1" sz="5400" lang="en-US">
                <a:solidFill>
                  <a:srgbClr val="92D050"/>
                </a:solidFill>
                <a:effectLst>
                  <a:outerShdw algn="br" blurRad="38100" dir="2700000" dist="38100" rotWithShape="0">
                    <a:srgbClr val="000000"/>
                  </a:outerShdw>
                </a:effectLst>
              </a:rPr>
              <a:t>n</a:t>
            </a:r>
            <a:r>
              <a:rPr b="1" sz="5400" lang="en-US">
                <a:solidFill>
                  <a:srgbClr val="92D050"/>
                </a:solidFill>
                <a:effectLst>
                  <a:outerShdw algn="br" blurRad="38100" dir="2700000" dist="38100" rotWithShape="0">
                    <a:srgbClr val="000000"/>
                  </a:outerShdw>
                </a:effectLst>
              </a:rPr>
              <a:t>c</a:t>
            </a:r>
            <a:r>
              <a:rPr b="1" sz="5400" lang="en-US">
                <a:solidFill>
                  <a:srgbClr val="92D050"/>
                </a:solidFill>
                <a:effectLst>
                  <a:outerShdw algn="br" blurRad="38100" dir="2700000" dist="38100" rotWithShape="0">
                    <a:srgbClr val="000000"/>
                  </a:outerShdw>
                </a:effectLst>
              </a:rPr>
              <a:t>e</a:t>
            </a:r>
            <a:r>
              <a:rPr b="1" sz="5400" lang="en-US">
                <a:solidFill>
                  <a:srgbClr val="92D050"/>
                </a:solidFill>
                <a:effectLst>
                  <a:outerShdw algn="br" blurRad="38100" dir="2700000" dist="38100" rotWithShape="0">
                    <a:srgbClr val="000000"/>
                  </a:outerShdw>
                </a:effectLst>
              </a:rPr>
              <a:t>s</a:t>
            </a:r>
            <a:r>
              <a:rPr b="1" sz="5400" lang="en-US">
                <a:solidFill>
                  <a:srgbClr val="92D050"/>
                </a:solidFill>
                <a:effectLst>
                  <a:outerShdw algn="br" blurRad="38100" dir="2700000" dist="38100" rotWithShape="0">
                    <a:srgbClr val="000000"/>
                  </a:outerShdw>
                </a:effectLst>
              </a:rPr>
              <a:t>:</a:t>
            </a:r>
            <a:endParaRPr b="1" sz="5400" lang="en-IN">
              <a:solidFill>
                <a:srgbClr val="92D050"/>
              </a:solidFill>
              <a:effectLst>
                <a:outerShdw algn="br" blurRad="38100" dir="2700000" dist="38100" rotWithShape="0">
                  <a:srgbClr val="000000"/>
                </a:outerShdw>
              </a:effectLst>
            </a:endParaRPr>
          </a:p>
        </p:txBody>
      </p:sp>
      <p:sp>
        <p:nvSpPr>
          <p:cNvPr id="1048663" name=""/>
          <p:cNvSpPr txBox="1"/>
          <p:nvPr/>
        </p:nvSpPr>
        <p:spPr>
          <a:xfrm>
            <a:off x="899632" y="1885683"/>
            <a:ext cx="7370810" cy="3444240"/>
          </a:xfrm>
          <a:prstGeom prst="rect"/>
        </p:spPr>
        <p:txBody>
          <a:bodyPr anchor="ctr" rtlCol="0" wrap="square">
            <a:spAutoFit/>
          </a:bodyPr>
          <a:p>
            <a:pPr indent="-514350" marL="514350">
              <a:buFont typeface="+mj-lt"/>
              <a:buAutoNum type="arabicPeriod" startAt="1"/>
            </a:pPr>
            <a:r>
              <a:rPr sz="2800" lang="en-IN">
                <a:solidFill>
                  <a:srgbClr val="000000"/>
                </a:solidFill>
              </a:rPr>
              <a:t>https://www.ijser.org/researchpaper</a:t>
            </a:r>
            <a:endParaRPr sz="2800" lang="en-IN">
              <a:solidFill>
                <a:srgbClr val="000000"/>
              </a:solidFill>
            </a:endParaRPr>
          </a:p>
          <a:p>
            <a:pPr indent="-514350" marL="514350">
              <a:buFont typeface="+mj-lt"/>
              <a:buAutoNum type="arabicPeriod" startAt="1"/>
            </a:pPr>
            <a:endParaRPr sz="2800" lang="en-IN">
              <a:solidFill>
                <a:srgbClr val="000000"/>
              </a:solidFill>
            </a:endParaRPr>
          </a:p>
          <a:p>
            <a:pPr indent="-514350" marL="514350">
              <a:buFont typeface="+mj-lt"/>
              <a:buAutoNum type="arabicPeriod" startAt="1"/>
            </a:pPr>
            <a:r>
              <a:rPr sz="2800" lang="en-IN">
                <a:solidFill>
                  <a:srgbClr val="000000"/>
                </a:solidFill>
              </a:rPr>
              <a:t>http://www.ijarse.com/images/fullpdf/1526042086_BVNC-74.pdf</a:t>
            </a:r>
            <a:endParaRPr sz="2800" lang="en-IN">
              <a:solidFill>
                <a:srgbClr val="000000"/>
              </a:solidFill>
            </a:endParaRPr>
          </a:p>
          <a:p>
            <a:pPr indent="-514350" marL="514350">
              <a:buFont typeface="+mj-lt"/>
              <a:buAutoNum type="arabicPeriod" startAt="1"/>
            </a:pPr>
            <a:endParaRPr sz="2800" lang="en-IN">
              <a:solidFill>
                <a:srgbClr val="000000"/>
              </a:solidFill>
            </a:endParaRPr>
          </a:p>
          <a:p>
            <a:pPr indent="-514350" marL="514350">
              <a:buFont typeface="+mj-lt"/>
              <a:buAutoNum type="arabicPeriod" startAt="1"/>
            </a:pPr>
            <a:r>
              <a:rPr sz="2800" lang="en-US">
                <a:solidFill>
                  <a:srgbClr val="000000"/>
                </a:solidFill>
              </a:rPr>
              <a:t>h</a:t>
            </a:r>
            <a:r>
              <a:rPr sz="2800" lang="en-IN">
                <a:solidFill>
                  <a:srgbClr val="000000"/>
                </a:solidFill>
              </a:rPr>
              <a:t>ttps://www.projectsof8051.com/iot-based-greenhouse-monitoring-and-control-system-project/</a:t>
            </a:r>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a:t>
            </a:r>
            <a:r>
              <a:rPr sz="2800" lang="en-US">
                <a:solidFill>
                  <a:srgbClr val="000000"/>
                </a:solidFill>
              </a:rPr>
              <a:t>e</a:t>
            </a:r>
            <a:r>
              <a:rPr sz="2800" lang="en-US">
                <a:solidFill>
                  <a:srgbClr val="000000"/>
                </a:solidFill>
              </a:rPr>
              <a:t>t</a:t>
            </a:r>
            <a:r>
              <a:rPr sz="2800" lang="en-US">
                <a:solidFill>
                  <a:srgbClr val="000000"/>
                </a:solidFill>
              </a:rPr>
              <a:t>c</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Redmi Note 8</dc:creator>
  <dcterms:created xsi:type="dcterms:W3CDTF">2015-05-11T11:30:45Z</dcterms:created>
  <dcterms:modified xsi:type="dcterms:W3CDTF">2021-03-26T11:59:08Z</dcterms:modified>
</cp:coreProperties>
</file>