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43891200" cy="32918400"/>
  <p:notesSz cx="9383713" cy="70770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000000"/>
          </p15:clr>
        </p15:guide>
        <p15:guide id="2" pos="13824" userDrawn="1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" roundtripDataSignature="AMtx7mhcMIImFCCLRj7Ox+eriblUGYtp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0F41"/>
    <a:srgbClr val="00303C"/>
    <a:srgbClr val="333399"/>
    <a:srgbClr val="003959"/>
    <a:srgbClr val="B1B3B3"/>
    <a:srgbClr val="0E9E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04"/>
    <p:restoredTop sz="96197"/>
  </p:normalViewPr>
  <p:slideViewPr>
    <p:cSldViewPr snapToGrid="0">
      <p:cViewPr>
        <p:scale>
          <a:sx n="33" d="100"/>
          <a:sy n="33" d="100"/>
        </p:scale>
        <p:origin x="528" y="144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4065587" cy="354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314950" y="0"/>
            <a:ext cx="4067175" cy="354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922588" y="530225"/>
            <a:ext cx="3538537" cy="2654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38212" y="3362325"/>
            <a:ext cx="7507287" cy="318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721475"/>
            <a:ext cx="4065587" cy="354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314950" y="6721475"/>
            <a:ext cx="4067175" cy="354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/>
        </p:nvSpPr>
        <p:spPr>
          <a:xfrm>
            <a:off x="5314950" y="6721475"/>
            <a:ext cx="4067175" cy="354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fld id="{00000000-1234-1234-1234-123412341234}" type="slidenum">
              <a:rPr lang="en-US" sz="8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22588" y="530225"/>
            <a:ext cx="3538537" cy="2654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938212" y="3362325"/>
            <a:ext cx="7507287" cy="318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281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>
  <p:cSld name="TAB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195286" y="1317625"/>
            <a:ext cx="3950063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dt" idx="10"/>
          </p:nvPr>
        </p:nvSpPr>
        <p:spPr>
          <a:xfrm>
            <a:off x="2195287" y="29976763"/>
            <a:ext cx="1023982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ftr" idx="11"/>
          </p:nvPr>
        </p:nvSpPr>
        <p:spPr>
          <a:xfrm>
            <a:off x="14996887" y="29976763"/>
            <a:ext cx="1389742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31456087" y="29976763"/>
            <a:ext cx="1023982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2195286" y="1317625"/>
            <a:ext cx="3950063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body" idx="1"/>
          </p:nvPr>
        </p:nvSpPr>
        <p:spPr>
          <a:xfrm>
            <a:off x="2195286" y="7680328"/>
            <a:ext cx="39500630" cy="21724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t" anchorCtr="0">
            <a:noAutofit/>
          </a:bodyPr>
          <a:lstStyle>
            <a:lvl1pPr marL="457217" lvl="0" indent="-34291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35" lvl="1" indent="-34291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52" lvl="2" indent="-34291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69" lvl="3" indent="-34291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85" lvl="4" indent="-34291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303" lvl="5" indent="-34291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520" lvl="6" indent="-34291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737" lvl="7" indent="-34291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954" lvl="8" indent="-34291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dt" idx="10"/>
          </p:nvPr>
        </p:nvSpPr>
        <p:spPr>
          <a:xfrm>
            <a:off x="2195287" y="29976763"/>
            <a:ext cx="1023982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ftr" idx="11"/>
          </p:nvPr>
        </p:nvSpPr>
        <p:spPr>
          <a:xfrm>
            <a:off x="14996887" y="29976763"/>
            <a:ext cx="1389742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ldNum" idx="12"/>
          </p:nvPr>
        </p:nvSpPr>
        <p:spPr>
          <a:xfrm>
            <a:off x="31456087" y="29976763"/>
            <a:ext cx="1023982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ctrTitle"/>
          </p:nvPr>
        </p:nvSpPr>
        <p:spPr>
          <a:xfrm>
            <a:off x="3291116" y="10226675"/>
            <a:ext cx="37308971" cy="705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ubTitle" idx="1"/>
          </p:nvPr>
        </p:nvSpPr>
        <p:spPr>
          <a:xfrm>
            <a:off x="6584045" y="18653125"/>
            <a:ext cx="30723113" cy="841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t" anchorCtr="0">
            <a:noAutofit/>
          </a:bodyPr>
          <a:lstStyle>
            <a:lvl1pPr lvl="0" algn="ctr">
              <a:spcBef>
                <a:spcPts val="2860"/>
              </a:spcBef>
              <a:spcAft>
                <a:spcPts val="0"/>
              </a:spcAft>
              <a:buClr>
                <a:schemeClr val="dk1"/>
              </a:buClr>
              <a:buSzPts val="14300"/>
              <a:buFont typeface="Arial"/>
              <a:buNone/>
              <a:defRPr/>
            </a:lvl1pPr>
            <a:lvl2pPr lvl="1" algn="ctr"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Arial"/>
              <a:buNone/>
              <a:defRPr/>
            </a:lvl2pPr>
            <a:lvl3pPr lvl="2" algn="ctr">
              <a:spcBef>
                <a:spcPts val="2140"/>
              </a:spcBef>
              <a:spcAft>
                <a:spcPts val="0"/>
              </a:spcAft>
              <a:buClr>
                <a:schemeClr val="dk1"/>
              </a:buClr>
              <a:buSzPts val="10700"/>
              <a:buFont typeface="Arial"/>
              <a:buNone/>
              <a:defRPr/>
            </a:lvl3pPr>
            <a:lvl4pPr lvl="3" algn="ctr"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Arial"/>
              <a:buNone/>
              <a:defRPr/>
            </a:lvl4pPr>
            <a:lvl5pPr lvl="4" algn="ctr"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Arial"/>
              <a:buNone/>
              <a:defRPr/>
            </a:lvl5pPr>
            <a:lvl6pPr lvl="5" algn="ctr"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Arial"/>
              <a:buNone/>
              <a:defRPr/>
            </a:lvl6pPr>
            <a:lvl7pPr lvl="6" algn="ctr"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Arial"/>
              <a:buNone/>
              <a:defRPr/>
            </a:lvl7pPr>
            <a:lvl8pPr lvl="7" algn="ctr"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Arial"/>
              <a:buNone/>
              <a:defRPr/>
            </a:lvl8pPr>
            <a:lvl9pPr lvl="8" algn="ctr"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dt" idx="10"/>
          </p:nvPr>
        </p:nvSpPr>
        <p:spPr>
          <a:xfrm>
            <a:off x="2195287" y="29976763"/>
            <a:ext cx="1023982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ftr" idx="11"/>
          </p:nvPr>
        </p:nvSpPr>
        <p:spPr>
          <a:xfrm>
            <a:off x="14996887" y="29976763"/>
            <a:ext cx="1389742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31456087" y="29976763"/>
            <a:ext cx="1023982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2195286" y="1317625"/>
            <a:ext cx="3950063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 rot="5400000">
            <a:off x="11083133" y="-1207520"/>
            <a:ext cx="21724937" cy="39500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t" anchorCtr="0">
            <a:noAutofit/>
          </a:bodyPr>
          <a:lstStyle>
            <a:lvl1pPr marL="457217" lvl="0" indent="-34291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35" lvl="1" indent="-34291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52" lvl="2" indent="-34291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69" lvl="3" indent="-34291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85" lvl="4" indent="-34291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303" lvl="5" indent="-34291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520" lvl="6" indent="-34291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737" lvl="7" indent="-34291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954" lvl="8" indent="-34291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dt" idx="10"/>
          </p:nvPr>
        </p:nvSpPr>
        <p:spPr>
          <a:xfrm>
            <a:off x="2195287" y="29976763"/>
            <a:ext cx="1023982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ftr" idx="11"/>
          </p:nvPr>
        </p:nvSpPr>
        <p:spPr>
          <a:xfrm>
            <a:off x="14996887" y="29976763"/>
            <a:ext cx="1389742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31456087" y="29976763"/>
            <a:ext cx="1023982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8603343" y="23042566"/>
            <a:ext cx="26334358" cy="272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>
            <a:spLocks noGrp="1"/>
          </p:cNvSpPr>
          <p:nvPr>
            <p:ph type="pic" idx="2"/>
          </p:nvPr>
        </p:nvSpPr>
        <p:spPr>
          <a:xfrm>
            <a:off x="8603343" y="2941638"/>
            <a:ext cx="26334358" cy="19750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603343" y="25763541"/>
            <a:ext cx="26334358" cy="3862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t" anchorCtr="0">
            <a:noAutofit/>
          </a:bodyPr>
          <a:lstStyle>
            <a:lvl1pPr marL="457217" lvl="0" indent="-228609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35" lvl="1" indent="-228609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52" lvl="2" indent="-228609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69" lvl="3" indent="-228609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85" lvl="4" indent="-228609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303" lvl="5" indent="-228609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520" lvl="6" indent="-228609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737" lvl="7" indent="-228609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954" lvl="8" indent="-228609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dt" idx="10"/>
          </p:nvPr>
        </p:nvSpPr>
        <p:spPr>
          <a:xfrm>
            <a:off x="2195287" y="29976763"/>
            <a:ext cx="1023982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ftr" idx="11"/>
          </p:nvPr>
        </p:nvSpPr>
        <p:spPr>
          <a:xfrm>
            <a:off x="14996887" y="29976763"/>
            <a:ext cx="1389742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31456087" y="29976763"/>
            <a:ext cx="1023982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2195287" y="1311275"/>
            <a:ext cx="14439899" cy="557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17159516" y="1311278"/>
            <a:ext cx="24536399" cy="2809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t" anchorCtr="0">
            <a:noAutofit/>
          </a:bodyPr>
          <a:lstStyle>
            <a:lvl1pPr marL="457217" lvl="0" indent="-431816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35" lvl="1" indent="-406416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52" lvl="2" indent="-381014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69" lvl="3" indent="-355613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85" lvl="4" indent="-355613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303" lvl="5" indent="-355613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520" lvl="6" indent="-355613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737" lvl="7" indent="-355613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954" lvl="8" indent="-355613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2"/>
          </p:nvPr>
        </p:nvSpPr>
        <p:spPr>
          <a:xfrm>
            <a:off x="2195287" y="6888163"/>
            <a:ext cx="14439899" cy="225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t" anchorCtr="0">
            <a:noAutofit/>
          </a:bodyPr>
          <a:lstStyle>
            <a:lvl1pPr marL="457217" lvl="0" indent="-228609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35" lvl="1" indent="-228609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52" lvl="2" indent="-228609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69" lvl="3" indent="-228609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85" lvl="4" indent="-228609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303" lvl="5" indent="-228609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520" lvl="6" indent="-228609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737" lvl="7" indent="-228609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954" lvl="8" indent="-228609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dt" idx="10"/>
          </p:nvPr>
        </p:nvSpPr>
        <p:spPr>
          <a:xfrm>
            <a:off x="2195287" y="29976763"/>
            <a:ext cx="1023982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ftr" idx="11"/>
          </p:nvPr>
        </p:nvSpPr>
        <p:spPr>
          <a:xfrm>
            <a:off x="14996887" y="29976763"/>
            <a:ext cx="1389742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31456087" y="29976763"/>
            <a:ext cx="1023982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2195287" y="29976763"/>
            <a:ext cx="1023982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14996887" y="29976763"/>
            <a:ext cx="1389742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31456087" y="29976763"/>
            <a:ext cx="1023982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195286" y="1317625"/>
            <a:ext cx="3950063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195287" y="29976763"/>
            <a:ext cx="1023982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96887" y="29976763"/>
            <a:ext cx="1389742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31456087" y="29976763"/>
            <a:ext cx="1023982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>
            <a:spLocks noGrp="1"/>
          </p:cNvSpPr>
          <p:nvPr>
            <p:ph type="title"/>
          </p:nvPr>
        </p:nvSpPr>
        <p:spPr>
          <a:xfrm>
            <a:off x="2195286" y="1317625"/>
            <a:ext cx="3950063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1"/>
          </p:nvPr>
        </p:nvSpPr>
        <p:spPr>
          <a:xfrm>
            <a:off x="2195286" y="7369178"/>
            <a:ext cx="19392902" cy="307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b" anchorCtr="0">
            <a:noAutofit/>
          </a:bodyPr>
          <a:lstStyle>
            <a:lvl1pPr marL="457217" lvl="0" indent="-22860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35" lvl="1" indent="-228609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52" lvl="2" indent="-22860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69" lvl="3" indent="-22860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85" lvl="4" indent="-22860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303" lvl="5" indent="-22860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520" lvl="6" indent="-22860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737" lvl="7" indent="-22860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954" lvl="8" indent="-22860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2"/>
          </p:nvPr>
        </p:nvSpPr>
        <p:spPr>
          <a:xfrm>
            <a:off x="2195286" y="10439403"/>
            <a:ext cx="19392902" cy="1896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t" anchorCtr="0">
            <a:noAutofit/>
          </a:bodyPr>
          <a:lstStyle>
            <a:lvl1pPr marL="457217" lvl="0" indent="-381014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35" lvl="1" indent="-355613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52" lvl="2" indent="-34291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69" lvl="3" indent="-330213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85" lvl="4" indent="-330213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303" lvl="5" indent="-330213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520" lvl="6" indent="-330213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737" lvl="7" indent="-330213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954" lvl="8" indent="-330213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3"/>
          </p:nvPr>
        </p:nvSpPr>
        <p:spPr>
          <a:xfrm>
            <a:off x="22295759" y="7369178"/>
            <a:ext cx="19400157" cy="307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b" anchorCtr="0">
            <a:noAutofit/>
          </a:bodyPr>
          <a:lstStyle>
            <a:lvl1pPr marL="457217" lvl="0" indent="-22860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35" lvl="1" indent="-228609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52" lvl="2" indent="-22860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69" lvl="3" indent="-22860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85" lvl="4" indent="-22860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303" lvl="5" indent="-22860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520" lvl="6" indent="-22860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737" lvl="7" indent="-22860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954" lvl="8" indent="-22860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4"/>
          </p:nvPr>
        </p:nvSpPr>
        <p:spPr>
          <a:xfrm>
            <a:off x="22295759" y="10439403"/>
            <a:ext cx="19400157" cy="1896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t" anchorCtr="0">
            <a:noAutofit/>
          </a:bodyPr>
          <a:lstStyle>
            <a:lvl1pPr marL="457217" lvl="0" indent="-381014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35" lvl="1" indent="-355613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52" lvl="2" indent="-34291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69" lvl="3" indent="-330213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85" lvl="4" indent="-330213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303" lvl="5" indent="-330213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520" lvl="6" indent="-330213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737" lvl="7" indent="-330213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954" lvl="8" indent="-330213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dt" idx="10"/>
          </p:nvPr>
        </p:nvSpPr>
        <p:spPr>
          <a:xfrm>
            <a:off x="2195287" y="29976763"/>
            <a:ext cx="1023982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ftr" idx="11"/>
          </p:nvPr>
        </p:nvSpPr>
        <p:spPr>
          <a:xfrm>
            <a:off x="14996887" y="29976763"/>
            <a:ext cx="1389742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31456087" y="29976763"/>
            <a:ext cx="1023982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title"/>
          </p:nvPr>
        </p:nvSpPr>
        <p:spPr>
          <a:xfrm>
            <a:off x="2195286" y="1317625"/>
            <a:ext cx="3950063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body" idx="1"/>
          </p:nvPr>
        </p:nvSpPr>
        <p:spPr>
          <a:xfrm>
            <a:off x="2195287" y="7680328"/>
            <a:ext cx="19663229" cy="21724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t" anchorCtr="0">
            <a:noAutofit/>
          </a:bodyPr>
          <a:lstStyle>
            <a:lvl1pPr marL="457217" lvl="0" indent="-406416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35" lvl="1" indent="-381014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52" lvl="2" indent="-355613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69" lvl="3" indent="-34291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85" lvl="4" indent="-34291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303" lvl="5" indent="-34291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520" lvl="6" indent="-34291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737" lvl="7" indent="-34291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954" lvl="8" indent="-34291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body" idx="2"/>
          </p:nvPr>
        </p:nvSpPr>
        <p:spPr>
          <a:xfrm>
            <a:off x="22032687" y="7680328"/>
            <a:ext cx="19663229" cy="21724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t" anchorCtr="0">
            <a:noAutofit/>
          </a:bodyPr>
          <a:lstStyle>
            <a:lvl1pPr marL="457217" lvl="0" indent="-406416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35" lvl="1" indent="-381014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52" lvl="2" indent="-355613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69" lvl="3" indent="-34291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85" lvl="4" indent="-34291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303" lvl="5" indent="-34291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520" lvl="6" indent="-34291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737" lvl="7" indent="-34291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954" lvl="8" indent="-34291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dt" idx="10"/>
          </p:nvPr>
        </p:nvSpPr>
        <p:spPr>
          <a:xfrm>
            <a:off x="2195287" y="29976763"/>
            <a:ext cx="1023982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ftr" idx="11"/>
          </p:nvPr>
        </p:nvSpPr>
        <p:spPr>
          <a:xfrm>
            <a:off x="14996887" y="29976763"/>
            <a:ext cx="1389742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sldNum" idx="12"/>
          </p:nvPr>
        </p:nvSpPr>
        <p:spPr>
          <a:xfrm>
            <a:off x="31456087" y="29976763"/>
            <a:ext cx="1023982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>
            <a:spLocks noGrp="1"/>
          </p:cNvSpPr>
          <p:nvPr>
            <p:ph type="title"/>
          </p:nvPr>
        </p:nvSpPr>
        <p:spPr>
          <a:xfrm>
            <a:off x="3467102" y="21153441"/>
            <a:ext cx="37307158" cy="653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1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body" idx="1"/>
          </p:nvPr>
        </p:nvSpPr>
        <p:spPr>
          <a:xfrm>
            <a:off x="3467102" y="13952538"/>
            <a:ext cx="37307158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b" anchorCtr="0">
            <a:noAutofit/>
          </a:bodyPr>
          <a:lstStyle>
            <a:lvl1pPr marL="457217" lvl="0" indent="-228609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35" lvl="1" indent="-22860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52" lvl="2" indent="-22860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69" lvl="3" indent="-228609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85" lvl="4" indent="-228609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303" lvl="5" indent="-228609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520" lvl="6" indent="-228609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737" lvl="7" indent="-228609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954" lvl="8" indent="-228609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dt" idx="10"/>
          </p:nvPr>
        </p:nvSpPr>
        <p:spPr>
          <a:xfrm>
            <a:off x="2195287" y="29976763"/>
            <a:ext cx="1023982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ftr" idx="11"/>
          </p:nvPr>
        </p:nvSpPr>
        <p:spPr>
          <a:xfrm>
            <a:off x="14996887" y="29976763"/>
            <a:ext cx="1389742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sldNum" idx="12"/>
          </p:nvPr>
        </p:nvSpPr>
        <p:spPr>
          <a:xfrm>
            <a:off x="31456087" y="29976763"/>
            <a:ext cx="1023982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2195286" y="1317625"/>
            <a:ext cx="3950063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195286" y="7680328"/>
            <a:ext cx="39500630" cy="21724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t" anchorCtr="0">
            <a:noAutofit/>
          </a:bodyPr>
          <a:lstStyle>
            <a:lvl1pPr marL="457200" marR="0" lvl="0" indent="-1136650" algn="l" rtl="0">
              <a:spcBef>
                <a:spcPts val="2860"/>
              </a:spcBef>
              <a:spcAft>
                <a:spcPts val="0"/>
              </a:spcAft>
              <a:buClr>
                <a:schemeClr val="dk1"/>
              </a:buClr>
              <a:buSzPts val="14300"/>
              <a:buFont typeface="Arial"/>
              <a:buChar char="•"/>
              <a:defRPr sz="14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22350" algn="l" rtl="0"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Arial"/>
              <a:buChar char="–"/>
              <a:defRPr sz="1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08050" algn="l" rtl="0">
              <a:spcBef>
                <a:spcPts val="2140"/>
              </a:spcBef>
              <a:spcAft>
                <a:spcPts val="0"/>
              </a:spcAft>
              <a:buClr>
                <a:schemeClr val="dk1"/>
              </a:buClr>
              <a:buSzPts val="10700"/>
              <a:buFont typeface="Arial"/>
              <a:buChar char="•"/>
              <a:defRPr sz="10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793750" algn="l" rtl="0"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Arial"/>
              <a:buChar char="–"/>
              <a:defRPr sz="8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793750" algn="l" rtl="0"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Arial"/>
              <a:buChar char="»"/>
              <a:defRPr sz="8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793750" algn="l" rtl="0"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Arial"/>
              <a:buChar char="»"/>
              <a:defRPr sz="8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793750" algn="l" rtl="0"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Arial"/>
              <a:buChar char="»"/>
              <a:defRPr sz="8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793750" algn="l" rtl="0"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Arial"/>
              <a:buChar char="»"/>
              <a:defRPr sz="8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793750" algn="l" rtl="0"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Arial"/>
              <a:buChar char="»"/>
              <a:defRPr sz="8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2195287" y="29976763"/>
            <a:ext cx="1023982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14996887" y="29976763"/>
            <a:ext cx="1389742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31456087" y="29976763"/>
            <a:ext cx="1023982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8;p1">
            <a:extLst>
              <a:ext uri="{FF2B5EF4-FFF2-40B4-BE49-F238E27FC236}">
                <a16:creationId xmlns:a16="http://schemas.microsoft.com/office/drawing/2014/main" id="{A90F8008-2A4D-1777-C745-D019C29A88DA}"/>
              </a:ext>
            </a:extLst>
          </p:cNvPr>
          <p:cNvSpPr txBox="1"/>
          <p:nvPr/>
        </p:nvSpPr>
        <p:spPr>
          <a:xfrm>
            <a:off x="29256804" y="5591627"/>
            <a:ext cx="13782901" cy="26593801"/>
          </a:xfrm>
          <a:prstGeom prst="rect">
            <a:avLst/>
          </a:prstGeom>
          <a:noFill/>
          <a:ln w="57150" cap="flat" cmpd="sng">
            <a:solidFill>
              <a:srgbClr val="003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8000" dirty="0">
              <a:solidFill>
                <a:schemeClr val="dk1"/>
              </a:solidFill>
            </a:endParaRPr>
          </a:p>
        </p:txBody>
      </p:sp>
      <p:sp>
        <p:nvSpPr>
          <p:cNvPr id="2" name="Google Shape;98;p1">
            <a:extLst>
              <a:ext uri="{FF2B5EF4-FFF2-40B4-BE49-F238E27FC236}">
                <a16:creationId xmlns:a16="http://schemas.microsoft.com/office/drawing/2014/main" id="{1BB0E4E7-AC3D-3790-601E-97D0A6F5506C}"/>
              </a:ext>
            </a:extLst>
          </p:cNvPr>
          <p:cNvSpPr txBox="1"/>
          <p:nvPr/>
        </p:nvSpPr>
        <p:spPr>
          <a:xfrm>
            <a:off x="15054150" y="5591627"/>
            <a:ext cx="13782901" cy="26593801"/>
          </a:xfrm>
          <a:prstGeom prst="rect">
            <a:avLst/>
          </a:prstGeom>
          <a:noFill/>
          <a:ln w="57150" cap="flat" cmpd="sng">
            <a:solidFill>
              <a:srgbClr val="003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8000" dirty="0">
              <a:solidFill>
                <a:schemeClr val="dk1"/>
              </a:solidFill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1092199" y="438056"/>
            <a:ext cx="41706800" cy="1502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25" tIns="45600" rIns="91225" bIns="45600" anchor="t" anchorCtr="0">
            <a:spAutoFit/>
          </a:bodyPr>
          <a:lstStyle/>
          <a:p>
            <a:pPr algn="ctr">
              <a:lnSpc>
                <a:spcPts val="11001"/>
              </a:lnSpc>
              <a:buClr>
                <a:schemeClr val="dk1"/>
              </a:buClr>
              <a:buSzPts val="8900"/>
            </a:pPr>
            <a:r>
              <a:rPr lang="en-US" sz="8501" b="1" dirty="0">
                <a:solidFill>
                  <a:schemeClr val="dk1"/>
                </a:solidFill>
                <a:latin typeface="Palatino" pitchFamily="2" charset="77"/>
                <a:ea typeface="Palatino" pitchFamily="2" charset="77"/>
                <a:cs typeface="Libre Franklin Medium"/>
                <a:sym typeface="Libre Franklin Medium"/>
              </a:rPr>
              <a:t>Title</a:t>
            </a:r>
            <a:endParaRPr lang="en-US" sz="8501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6184393" y="3315357"/>
            <a:ext cx="31522414" cy="188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lnSpc>
                <a:spcPts val="6980"/>
              </a:lnSpc>
              <a:buClr>
                <a:schemeClr val="dk1"/>
              </a:buClr>
              <a:buSzPts val="5900"/>
            </a:pPr>
            <a:r>
              <a:rPr lang="en-US" sz="7200" b="1" dirty="0">
                <a:solidFill>
                  <a:schemeClr val="dk1"/>
                </a:solidFill>
                <a:latin typeface="Palatino" pitchFamily="2" charset="77"/>
                <a:ea typeface="Palatino" pitchFamily="2" charset="77"/>
                <a:cs typeface="Palatino Linotype"/>
                <a:sym typeface="Palatino Linotype"/>
              </a:rPr>
              <a:t>Author names</a:t>
            </a:r>
            <a:endParaRPr sz="7200" dirty="0">
              <a:latin typeface="Palatino" pitchFamily="2" charset="77"/>
              <a:ea typeface="Palatino" pitchFamily="2" charset="77"/>
            </a:endParaRPr>
          </a:p>
          <a:p>
            <a:pPr algn="ctr">
              <a:lnSpc>
                <a:spcPts val="6980"/>
              </a:lnSpc>
              <a:buClr>
                <a:schemeClr val="dk1"/>
              </a:buClr>
              <a:buSzPts val="4800"/>
            </a:pPr>
            <a:r>
              <a:rPr lang="en-US" sz="5400" dirty="0">
                <a:solidFill>
                  <a:schemeClr val="dk1"/>
                </a:solidFill>
                <a:latin typeface="Palatino" pitchFamily="2" charset="77"/>
                <a:ea typeface="Palatino" pitchFamily="2" charset="77"/>
                <a:cs typeface="Palatino Linotype"/>
                <a:sym typeface="Palatino Linotype"/>
              </a:rPr>
              <a:t>University of California Merced</a:t>
            </a:r>
            <a:endParaRPr sz="5400" dirty="0">
              <a:latin typeface="Palatino" pitchFamily="2" charset="77"/>
              <a:ea typeface="Palatino" pitchFamily="2" charset="77"/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7D0F5A25-D0D1-F42D-2DAC-976B8ECCE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94" y="1722819"/>
            <a:ext cx="3868808" cy="38688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3AD7B89-FAEE-6656-32FE-3F3091789DE2}"/>
              </a:ext>
            </a:extLst>
          </p:cNvPr>
          <p:cNvSpPr txBox="1"/>
          <p:nvPr/>
        </p:nvSpPr>
        <p:spPr>
          <a:xfrm>
            <a:off x="17041092" y="3582785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Google Shape;98;p1">
            <a:extLst>
              <a:ext uri="{FF2B5EF4-FFF2-40B4-BE49-F238E27FC236}">
                <a16:creationId xmlns:a16="http://schemas.microsoft.com/office/drawing/2014/main" id="{109C8AFB-CEB8-38DF-15BA-A0954E98A17D}"/>
              </a:ext>
            </a:extLst>
          </p:cNvPr>
          <p:cNvSpPr txBox="1"/>
          <p:nvPr/>
        </p:nvSpPr>
        <p:spPr>
          <a:xfrm>
            <a:off x="851496" y="5591627"/>
            <a:ext cx="13782901" cy="26593801"/>
          </a:xfrm>
          <a:prstGeom prst="rect">
            <a:avLst/>
          </a:prstGeom>
          <a:noFill/>
          <a:ln w="57150" cap="flat" cmpd="sng">
            <a:solidFill>
              <a:srgbClr val="003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8000" dirty="0">
              <a:solidFill>
                <a:schemeClr val="dk1"/>
              </a:solidFill>
            </a:endParaRPr>
          </a:p>
        </p:txBody>
      </p:sp>
      <p:sp>
        <p:nvSpPr>
          <p:cNvPr id="116" name="Google Shape;116;p1"/>
          <p:cNvSpPr txBox="1"/>
          <p:nvPr/>
        </p:nvSpPr>
        <p:spPr>
          <a:xfrm>
            <a:off x="851493" y="5591626"/>
            <a:ext cx="13782901" cy="1760149"/>
          </a:xfrm>
          <a:prstGeom prst="rect">
            <a:avLst/>
          </a:prstGeom>
          <a:solidFill>
            <a:srgbClr val="003959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6600"/>
            </a:pPr>
            <a:r>
              <a:rPr lang="en-US" sz="7200" b="1" dirty="0">
                <a:solidFill>
                  <a:schemeClr val="lt1"/>
                </a:solidFill>
                <a:latin typeface="Palatino" pitchFamily="2" charset="77"/>
                <a:ea typeface="Palatino" pitchFamily="2" charset="77"/>
                <a:cs typeface="Libre Franklin Medium"/>
                <a:sym typeface="Libre Franklin Medium"/>
              </a:rPr>
              <a:t>Problem</a:t>
            </a:r>
            <a:endParaRPr lang="en-US" sz="7200" dirty="0">
              <a:latin typeface="Palatino" pitchFamily="2" charset="77"/>
              <a:ea typeface="Palatino" pitchFamily="2" charset="77"/>
            </a:endParaRPr>
          </a:p>
        </p:txBody>
      </p:sp>
      <p:pic>
        <p:nvPicPr>
          <p:cNvPr id="8" name="Picture 7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EA8F698D-3C08-E1ED-E177-AC7F5A475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30505" y="2329401"/>
            <a:ext cx="5668494" cy="2873611"/>
          </a:xfrm>
          <a:prstGeom prst="rect">
            <a:avLst/>
          </a:prstGeom>
        </p:spPr>
      </p:pic>
      <p:sp>
        <p:nvSpPr>
          <p:cNvPr id="9" name="Google Shape;116;p1">
            <a:extLst>
              <a:ext uri="{FF2B5EF4-FFF2-40B4-BE49-F238E27FC236}">
                <a16:creationId xmlns:a16="http://schemas.microsoft.com/office/drawing/2014/main" id="{D8C5B49A-33C1-0F57-6BFE-849BF31D3C40}"/>
              </a:ext>
            </a:extLst>
          </p:cNvPr>
          <p:cNvSpPr txBox="1"/>
          <p:nvPr/>
        </p:nvSpPr>
        <p:spPr>
          <a:xfrm>
            <a:off x="29256804" y="27326773"/>
            <a:ext cx="13782901" cy="1760149"/>
          </a:xfrm>
          <a:prstGeom prst="rect">
            <a:avLst/>
          </a:prstGeom>
          <a:solidFill>
            <a:srgbClr val="003959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6600"/>
            </a:pPr>
            <a:r>
              <a:rPr lang="en-US" sz="7200" b="1" dirty="0">
                <a:solidFill>
                  <a:schemeClr val="lt1"/>
                </a:solidFill>
                <a:latin typeface="Palatino" pitchFamily="2" charset="77"/>
                <a:ea typeface="Palatino" pitchFamily="2" charset="77"/>
                <a:cs typeface="Libre Franklin Medium"/>
                <a:sym typeface="Libre Franklin Medium"/>
              </a:rPr>
              <a:t>References</a:t>
            </a:r>
            <a:endParaRPr lang="en-US" sz="7200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10" name="Google Shape;116;p1">
            <a:extLst>
              <a:ext uri="{FF2B5EF4-FFF2-40B4-BE49-F238E27FC236}">
                <a16:creationId xmlns:a16="http://schemas.microsoft.com/office/drawing/2014/main" id="{C62E4673-F212-15FA-E224-E2D74C93A0B0}"/>
              </a:ext>
            </a:extLst>
          </p:cNvPr>
          <p:cNvSpPr txBox="1"/>
          <p:nvPr/>
        </p:nvSpPr>
        <p:spPr>
          <a:xfrm>
            <a:off x="851493" y="22312954"/>
            <a:ext cx="13782901" cy="1760149"/>
          </a:xfrm>
          <a:prstGeom prst="rect">
            <a:avLst/>
          </a:prstGeom>
          <a:solidFill>
            <a:srgbClr val="003959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6600"/>
            </a:pPr>
            <a:r>
              <a:rPr lang="en-US" sz="7200" b="1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Big picture/Tools</a:t>
            </a:r>
          </a:p>
        </p:txBody>
      </p:sp>
      <p:sp>
        <p:nvSpPr>
          <p:cNvPr id="11" name="Google Shape;116;p1">
            <a:extLst>
              <a:ext uri="{FF2B5EF4-FFF2-40B4-BE49-F238E27FC236}">
                <a16:creationId xmlns:a16="http://schemas.microsoft.com/office/drawing/2014/main" id="{9C575166-DF63-E706-68E3-AA9CF2841AC6}"/>
              </a:ext>
            </a:extLst>
          </p:cNvPr>
          <p:cNvSpPr txBox="1"/>
          <p:nvPr/>
        </p:nvSpPr>
        <p:spPr>
          <a:xfrm>
            <a:off x="15054147" y="5583216"/>
            <a:ext cx="13782901" cy="1760149"/>
          </a:xfrm>
          <a:prstGeom prst="rect">
            <a:avLst/>
          </a:prstGeom>
          <a:solidFill>
            <a:srgbClr val="003959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6600"/>
            </a:pPr>
            <a:r>
              <a:rPr lang="en-US" sz="7200" b="1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Method/Algorithm</a:t>
            </a:r>
          </a:p>
        </p:txBody>
      </p:sp>
      <p:sp>
        <p:nvSpPr>
          <p:cNvPr id="14" name="Google Shape;116;p1">
            <a:extLst>
              <a:ext uri="{FF2B5EF4-FFF2-40B4-BE49-F238E27FC236}">
                <a16:creationId xmlns:a16="http://schemas.microsoft.com/office/drawing/2014/main" id="{D946CF14-41E7-42BA-D3C4-5B4199096FF7}"/>
              </a:ext>
            </a:extLst>
          </p:cNvPr>
          <p:cNvSpPr txBox="1"/>
          <p:nvPr/>
        </p:nvSpPr>
        <p:spPr>
          <a:xfrm>
            <a:off x="29256798" y="5591625"/>
            <a:ext cx="13782901" cy="1760149"/>
          </a:xfrm>
          <a:prstGeom prst="rect">
            <a:avLst/>
          </a:prstGeom>
          <a:solidFill>
            <a:srgbClr val="003959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6600"/>
            </a:pPr>
            <a:r>
              <a:rPr lang="en-US" sz="7200" b="1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What we learned</a:t>
            </a:r>
          </a:p>
        </p:txBody>
      </p:sp>
      <p:sp>
        <p:nvSpPr>
          <p:cNvPr id="16" name="Google Shape;116;p1">
            <a:extLst>
              <a:ext uri="{FF2B5EF4-FFF2-40B4-BE49-F238E27FC236}">
                <a16:creationId xmlns:a16="http://schemas.microsoft.com/office/drawing/2014/main" id="{6866BB7B-98D6-122C-F678-3D1ADE323599}"/>
              </a:ext>
            </a:extLst>
          </p:cNvPr>
          <p:cNvSpPr txBox="1"/>
          <p:nvPr/>
        </p:nvSpPr>
        <p:spPr>
          <a:xfrm>
            <a:off x="29256798" y="22795860"/>
            <a:ext cx="13782901" cy="1760149"/>
          </a:xfrm>
          <a:prstGeom prst="rect">
            <a:avLst/>
          </a:prstGeom>
          <a:solidFill>
            <a:srgbClr val="003959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6600"/>
            </a:pPr>
            <a:r>
              <a:rPr lang="en-US" sz="7200" b="1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Acknowledgement</a:t>
            </a:r>
          </a:p>
        </p:txBody>
      </p:sp>
      <p:sp>
        <p:nvSpPr>
          <p:cNvPr id="17" name="Google Shape;116;p1">
            <a:extLst>
              <a:ext uri="{FF2B5EF4-FFF2-40B4-BE49-F238E27FC236}">
                <a16:creationId xmlns:a16="http://schemas.microsoft.com/office/drawing/2014/main" id="{9EE430D9-557E-08E6-CB6B-DC0BCE4B3F05}"/>
              </a:ext>
            </a:extLst>
          </p:cNvPr>
          <p:cNvSpPr txBox="1"/>
          <p:nvPr/>
        </p:nvSpPr>
        <p:spPr>
          <a:xfrm>
            <a:off x="15054146" y="18884322"/>
            <a:ext cx="13782901" cy="1760149"/>
          </a:xfrm>
          <a:prstGeom prst="rect">
            <a:avLst/>
          </a:prstGeom>
          <a:solidFill>
            <a:srgbClr val="003959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6600"/>
            </a:pPr>
            <a:r>
              <a:rPr lang="en-US" sz="7200" b="1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223885912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2047</TotalTime>
  <Words>22</Words>
  <Application>Microsoft Macintosh PowerPoint</Application>
  <PresentationFormat>Custom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Palatino</vt:lpstr>
      <vt:lpstr>Default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Laleh Esmaili</dc:creator>
  <cp:lastModifiedBy>Eunji Yoo</cp:lastModifiedBy>
  <cp:revision>71</cp:revision>
  <dcterms:created xsi:type="dcterms:W3CDTF">2012-12-19T20:35:15Z</dcterms:created>
  <dcterms:modified xsi:type="dcterms:W3CDTF">2023-03-24T18:47:28Z</dcterms:modified>
</cp:coreProperties>
</file>