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83" r:id="rId10"/>
    <p:sldId id="284" r:id="rId11"/>
    <p:sldId id="287" r:id="rId12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4"/>
      <p:bold r:id="rId15"/>
    </p:embeddedFont>
    <p:embeddedFont>
      <p:font typeface="Anaheim" panose="020B0604020202020204" charset="0"/>
      <p:regular r:id="rId16"/>
    </p:embeddedFont>
    <p:embeddedFont>
      <p:font typeface="Bebas Neue" panose="020B0606020202050201" pitchFamily="34" charset="0"/>
      <p:regular r:id="rId17"/>
    </p:embeddedFont>
    <p:embeddedFont>
      <p:font typeface="Press Start 2P" panose="020B0604020202020204" charset="0"/>
      <p:regular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DDE952-23AB-43D2-ACF3-597A657E5A6B}">
  <a:tblStyle styleId="{D8DDE952-23AB-43D2-ACF3-597A657E5A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gf89d944118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3" name="Google Shape;3313;gf89d944118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" name="Google Shape;4280;gf89d944118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1" name="Google Shape;4281;gf89d944118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89d94411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89d94411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f89d94411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f89d94411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f89d94411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f89d94411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gf89d944118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1" name="Google Shape;3261;gf89d944118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flipH="1">
            <a:off x="6337204" y="-109012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4" name="Google Shape;214;p18"/>
          <p:cNvSpPr/>
          <p:nvPr/>
        </p:nvSpPr>
        <p:spPr>
          <a:xfrm rot="7205836" flipH="1">
            <a:off x="8553951" y="756864"/>
            <a:ext cx="750014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 rot="-2283227" flipH="1">
            <a:off x="8397155" y="140484"/>
            <a:ext cx="164100" cy="331326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 rot="10800000" flipH="1">
            <a:off x="-851421" y="337024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>
            <a:off x="171776" y="43646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8976492">
            <a:off x="1015679" y="4511249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rot="-4499991" flipH="1">
            <a:off x="8559983" y="1633368"/>
            <a:ext cx="325665" cy="277435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6637955">
            <a:off x="185968" y="3247800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 idx="2"/>
          </p:nvPr>
        </p:nvSpPr>
        <p:spPr>
          <a:xfrm>
            <a:off x="720000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20002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title" idx="3"/>
          </p:nvPr>
        </p:nvSpPr>
        <p:spPr>
          <a:xfrm>
            <a:off x="3528600" y="284300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4"/>
          </p:nvPr>
        </p:nvSpPr>
        <p:spPr>
          <a:xfrm>
            <a:off x="3528597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title" idx="5"/>
          </p:nvPr>
        </p:nvSpPr>
        <p:spPr>
          <a:xfrm>
            <a:off x="6337197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6"/>
          </p:nvPr>
        </p:nvSpPr>
        <p:spPr>
          <a:xfrm>
            <a:off x="6337198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>
            <a:off x="-789671" y="-70744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0" name="Google Shape;230;p19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1" name="Google Shape;231;p19"/>
          <p:cNvSpPr/>
          <p:nvPr/>
        </p:nvSpPr>
        <p:spPr>
          <a:xfrm>
            <a:off x="110576" y="409716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/>
          <p:nvPr/>
        </p:nvSpPr>
        <p:spPr>
          <a:xfrm rot="1606875">
            <a:off x="7783315" y="4795276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"/>
          <p:cNvSpPr/>
          <p:nvPr/>
        </p:nvSpPr>
        <p:spPr>
          <a:xfrm rot="5797880">
            <a:off x="8640501" y="38172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"/>
          <p:cNvSpPr/>
          <p:nvPr/>
        </p:nvSpPr>
        <p:spPr>
          <a:xfrm rot="-4499985" flipH="1">
            <a:off x="498386" y="4789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/>
          <p:cNvSpPr/>
          <p:nvPr/>
        </p:nvSpPr>
        <p:spPr>
          <a:xfrm rot="6700042">
            <a:off x="254790" y="91529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/>
          <p:cNvSpPr/>
          <p:nvPr/>
        </p:nvSpPr>
        <p:spPr>
          <a:xfrm rot="-6700042" flipH="1">
            <a:off x="8733990" y="3540471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"/>
          <p:cNvSpPr/>
          <p:nvPr/>
        </p:nvSpPr>
        <p:spPr>
          <a:xfrm rot="-326888">
            <a:off x="632814" y="47071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 idx="2"/>
          </p:nvPr>
        </p:nvSpPr>
        <p:spPr>
          <a:xfrm>
            <a:off x="2030738" y="17712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1"/>
          </p:nvPr>
        </p:nvSpPr>
        <p:spPr>
          <a:xfrm>
            <a:off x="2030738" y="22047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3"/>
          </p:nvPr>
        </p:nvSpPr>
        <p:spPr>
          <a:xfrm>
            <a:off x="6309241" y="17712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4"/>
          </p:nvPr>
        </p:nvSpPr>
        <p:spPr>
          <a:xfrm>
            <a:off x="6309239" y="22047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title" idx="5"/>
          </p:nvPr>
        </p:nvSpPr>
        <p:spPr>
          <a:xfrm>
            <a:off x="2030738" y="3204650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6"/>
          </p:nvPr>
        </p:nvSpPr>
        <p:spPr>
          <a:xfrm>
            <a:off x="2030738" y="36381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 idx="7"/>
          </p:nvPr>
        </p:nvSpPr>
        <p:spPr>
          <a:xfrm>
            <a:off x="6309238" y="32046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8"/>
          </p:nvPr>
        </p:nvSpPr>
        <p:spPr>
          <a:xfrm>
            <a:off x="6309238" y="36381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dk2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9" name="Google Shape;329;p25"/>
          <p:cNvSpPr/>
          <p:nvPr/>
        </p:nvSpPr>
        <p:spPr>
          <a:xfrm rot="1412830">
            <a:off x="3867881" y="4690023"/>
            <a:ext cx="905187" cy="265029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-1451396" y="-650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1" name="Google Shape;331;p25"/>
          <p:cNvSpPr/>
          <p:nvPr/>
        </p:nvSpPr>
        <p:spPr>
          <a:xfrm rot="126079">
            <a:off x="554542" y="83725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/>
          <p:nvPr/>
        </p:nvSpPr>
        <p:spPr>
          <a:xfrm rot="7079738">
            <a:off x="123516" y="810247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5"/>
          <p:cNvSpPr/>
          <p:nvPr/>
        </p:nvSpPr>
        <p:spPr>
          <a:xfrm rot="-346047">
            <a:off x="7681424" y="21147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720000" y="3410800"/>
            <a:ext cx="324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infographics and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4337674" y="257174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5"/>
          <p:cNvSpPr/>
          <p:nvPr/>
        </p:nvSpPr>
        <p:spPr>
          <a:xfrm rot="-1601140">
            <a:off x="5602164" y="429599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4132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1"/>
          </p:nvPr>
        </p:nvSpPr>
        <p:spPr>
          <a:xfrm>
            <a:off x="720000" y="2391763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720000" y="1982838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401417" y="-699240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" name="Google Shape;26;p3"/>
          <p:cNvSpPr/>
          <p:nvPr/>
        </p:nvSpPr>
        <p:spPr>
          <a:xfrm rot="10800000" flipH="1">
            <a:off x="-561710" y="3695519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1201699" y="477799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237473">
            <a:off x="2973497" y="262075"/>
            <a:ext cx="1201753" cy="450422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3054346" flipH="1">
            <a:off x="346548" y="627139"/>
            <a:ext cx="524555" cy="446864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-9767623">
            <a:off x="194466" y="3988910"/>
            <a:ext cx="164101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431901" y="44640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6784495">
            <a:off x="7379716" y="157936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606875">
            <a:off x="6766390" y="4659376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8526850" y="875726"/>
            <a:ext cx="184251" cy="18425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0000" y="3240725"/>
            <a:ext cx="42498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7203379" y="-51029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4"/>
          <p:cNvSpPr/>
          <p:nvPr/>
        </p:nvSpPr>
        <p:spPr>
          <a:xfrm rot="10800000" flipH="1">
            <a:off x="-449146" y="359375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1" name="Google Shape;41;p4"/>
          <p:cNvSpPr/>
          <p:nvPr/>
        </p:nvSpPr>
        <p:spPr>
          <a:xfrm rot="-938533">
            <a:off x="8499415" y="547114"/>
            <a:ext cx="766588" cy="224447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-7079738" flipH="1">
            <a:off x="169391" y="400248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4550277">
            <a:off x="348624" y="4777055"/>
            <a:ext cx="351076" cy="315345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626626" y="149157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50">
                <a:solidFill>
                  <a:schemeClr val="accent2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-789671" y="-70744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36" name="Google Shape;136;p13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7" name="Google Shape;137;p13"/>
          <p:cNvSpPr/>
          <p:nvPr/>
        </p:nvSpPr>
        <p:spPr>
          <a:xfrm>
            <a:off x="135926" y="905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 rot="1606875">
            <a:off x="632815" y="26965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 rot="5797880">
            <a:off x="8640501" y="38172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-281910">
            <a:off x="8563991" y="4610260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 rot="-9177506">
            <a:off x="8794215" y="1036922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 rot="-4499985" flipH="1">
            <a:off x="8663961" y="3816339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 rot="-9177506">
            <a:off x="66340" y="4173422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2" hasCustomPrompt="1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7200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357225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6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7" hasCustomPrompt="1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64245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9"/>
          </p:nvPr>
        </p:nvSpPr>
        <p:spPr>
          <a:xfrm>
            <a:off x="7200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3" hasCustomPrompt="1"/>
          </p:nvPr>
        </p:nvSpPr>
        <p:spPr>
          <a:xfrm>
            <a:off x="110610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14"/>
          </p:nvPr>
        </p:nvSpPr>
        <p:spPr>
          <a:xfrm>
            <a:off x="7200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15"/>
          </p:nvPr>
        </p:nvSpPr>
        <p:spPr>
          <a:xfrm>
            <a:off x="357225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6" hasCustomPrompt="1"/>
          </p:nvPr>
        </p:nvSpPr>
        <p:spPr>
          <a:xfrm>
            <a:off x="395835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7"/>
          </p:nvPr>
        </p:nvSpPr>
        <p:spPr>
          <a:xfrm>
            <a:off x="357225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8"/>
          </p:nvPr>
        </p:nvSpPr>
        <p:spPr>
          <a:xfrm>
            <a:off x="64245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19" hasCustomPrompt="1"/>
          </p:nvPr>
        </p:nvSpPr>
        <p:spPr>
          <a:xfrm>
            <a:off x="681060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0"/>
          </p:nvPr>
        </p:nvSpPr>
        <p:spPr>
          <a:xfrm>
            <a:off x="64245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65" name="Google Shape;165;p14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6" name="Google Shape;166;p14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1950900" y="3083550"/>
            <a:ext cx="5242200" cy="4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subTitle" idx="1"/>
          </p:nvPr>
        </p:nvSpPr>
        <p:spPr>
          <a:xfrm>
            <a:off x="1950900" y="1605150"/>
            <a:ext cx="5242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4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rot="10800000">
            <a:off x="-1121260" y="-530304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92" name="Google Shape;192;p16"/>
          <p:cNvSpPr/>
          <p:nvPr/>
        </p:nvSpPr>
        <p:spPr>
          <a:xfrm rot="9120431" flipH="1">
            <a:off x="7978305" y="4471577"/>
            <a:ext cx="905191" cy="265027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"/>
          <p:cNvSpPr/>
          <p:nvPr/>
        </p:nvSpPr>
        <p:spPr>
          <a:xfrm rot="-9255318" flipH="1">
            <a:off x="1058401" y="454030"/>
            <a:ext cx="1201748" cy="450423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"/>
          <p:cNvSpPr/>
          <p:nvPr/>
        </p:nvSpPr>
        <p:spPr>
          <a:xfrm rot="10800000" flipH="1">
            <a:off x="8741726" y="399289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6"/>
          <p:cNvSpPr/>
          <p:nvPr/>
        </p:nvSpPr>
        <p:spPr>
          <a:xfrm rot="-7472203" flipH="1">
            <a:off x="3401553" y="72124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"/>
          <p:cNvSpPr/>
          <p:nvPr/>
        </p:nvSpPr>
        <p:spPr>
          <a:xfrm rot="-6895012" flipH="1">
            <a:off x="236535" y="4419056"/>
            <a:ext cx="434464" cy="37009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"/>
          <p:cNvSpPr/>
          <p:nvPr/>
        </p:nvSpPr>
        <p:spPr>
          <a:xfrm rot="10800000" flipH="1">
            <a:off x="194426" y="1143089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"/>
          <p:cNvSpPr/>
          <p:nvPr/>
        </p:nvSpPr>
        <p:spPr>
          <a:xfrm rot="9361200" flipH="1">
            <a:off x="6556328" y="352323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6252699" y="471737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720000" y="1755150"/>
            <a:ext cx="299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720000" y="2327850"/>
            <a:ext cx="2996700" cy="10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/>
          <p:nvPr/>
        </p:nvSpPr>
        <p:spPr>
          <a:xfrm>
            <a:off x="-1631871" y="-51029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4" name="Google Shape;204;p17"/>
          <p:cNvSpPr/>
          <p:nvPr/>
        </p:nvSpPr>
        <p:spPr>
          <a:xfrm flipH="1">
            <a:off x="6361179" y="-1016804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05" name="Google Shape;205;p17"/>
          <p:cNvSpPr/>
          <p:nvPr/>
        </p:nvSpPr>
        <p:spPr>
          <a:xfrm flipH="1">
            <a:off x="735608" y="1636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 rot="5399845" flipH="1">
            <a:off x="-55120" y="1082775"/>
            <a:ext cx="750030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 flipH="1">
            <a:off x="7627395" y="1636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 rot="4500039">
            <a:off x="8668430" y="699298"/>
            <a:ext cx="438224" cy="373329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body" idx="1"/>
          </p:nvPr>
        </p:nvSpPr>
        <p:spPr>
          <a:xfrm>
            <a:off x="713100" y="2743500"/>
            <a:ext cx="3678300" cy="18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2"/>
          </p:nvPr>
        </p:nvSpPr>
        <p:spPr>
          <a:xfrm>
            <a:off x="4752525" y="2258950"/>
            <a:ext cx="3678300" cy="23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ess Start 2P"/>
              <a:buChar char="●"/>
              <a:defRPr sz="16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71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naive-retro-videogames-stickers_16691079.htm#page=1&amp;position=33&amp;from_view=user/?utm_source=slidesgo_template&amp;utm_medium=referral-link&amp;utm_campaign=s%20g_resources&amp;utm_content=freepik" TargetMode="External"/><Relationship Id="rId3" Type="http://schemas.openxmlformats.org/officeDocument/2006/relationships/hyperlink" Target="https://www.freepik.com/free-photo/medium-shot-happy-man-playing-game_15400930.htm#page=1&amp;position=9&amp;from_view=user/?utm_source=slidesgo_template&amp;utm_medium=referral-link&amp;utm_campaign=s%20g_resources&amp;utm_content=freepik" TargetMode="External"/><Relationship Id="rId7" Type="http://schemas.openxmlformats.org/officeDocument/2006/relationships/hyperlink" Target="https://www.freepik.com/free-photo/father-son-playing-video-games-with-controllers_7730179.htm#page=1&amp;position=1&amp;from_view=user/?utm_source=slidesgo_template&amp;utm_medium=referral-link&amp;utm_campaign=s%20g_resources&amp;utm_content=freepik" TargetMode="External"/><Relationship Id="rId12" Type="http://schemas.openxmlformats.org/officeDocument/2006/relationships/hyperlink" Target="https://www.flaticon.com/packs/arcade-10/?utm_source=slidesgo_template&amp;utm_medium=referral-link&amp;utm_campaign=s%20g_resources&amp;utm_content=flatic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freepik.com/free-photo/full-shot-girl-playing-videogame_14062335.htm#page=1&amp;position=3&amp;from_view=user/?utm_source=slidesgo_template&amp;utm_medium=referral-link&amp;utm_campaign=s%20g_resources&amp;utm_content=freepik" TargetMode="External"/><Relationship Id="rId11" Type="http://schemas.openxmlformats.org/officeDocument/2006/relationships/hyperlink" Target="https://www.freepik.com/free-vector/naive-retro-videogames-stickers_16691080.htm#page=1&amp;position=27&amp;from_view=user/?utm_source=slidesgo_template&amp;utm_medium=referral-link&amp;utm_campaign=s%20g_resources&amp;utm_content=freepik" TargetMode="External"/><Relationship Id="rId5" Type="http://schemas.openxmlformats.org/officeDocument/2006/relationships/hyperlink" Target="https://www.freepik.com/free-photo/full-shot-man-playing-videogame_15400887.htm#page=1&amp;position=5&amp;from_view=user/?utm_source=slidesgo_template&amp;utm_medium=referral-link&amp;utm_campaign=s%20g_resources&amp;utm_content=freepik" TargetMode="External"/><Relationship Id="rId10" Type="http://schemas.openxmlformats.org/officeDocument/2006/relationships/hyperlink" Target="https://www.freepik.com/free-vector/naive-retro-videogames-stickers_16691078.htm#page=1&amp;position=29&amp;from_view=user/?utm_source=slidesgo_template&amp;utm_medium=referral-link&amp;utm_campaign=s%20g_resources&amp;utm_content=freepik" TargetMode="External"/><Relationship Id="rId4" Type="http://schemas.openxmlformats.org/officeDocument/2006/relationships/hyperlink" Target="https://www.freepik.com/free-photo/happy-couple-playing-with-game-controllers_6185353.htm#page=1&amp;position=7&amp;from_view=user/?utm_source=slidesgo_template&amp;utm_medium=referral-link&amp;utm_campaign=s%20g_resources&amp;utm_content=freepik" TargetMode="External"/><Relationship Id="rId9" Type="http://schemas.openxmlformats.org/officeDocument/2006/relationships/hyperlink" Target="https://www.freepik.com/free-vector/naive-retro-videogames-stickers_16691081.htm#page=1&amp;position=31&amp;from_view=user/?utm_source=slidesgo_template&amp;utm_medium=referral-link&amp;utm_campaign=s%20g_resources&amp;utm_content=freepi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GAMES</a:t>
            </a:r>
            <a:r>
              <a:rPr lang="en" sz="3800" dirty="0"/>
              <a:t> WEBSITE</a:t>
            </a:r>
            <a:endParaRPr sz="13300" dirty="0">
              <a:solidFill>
                <a:schemeClr val="accent1"/>
              </a:solidFill>
            </a:endParaRPr>
          </a:p>
        </p:txBody>
      </p:sp>
      <p:sp>
        <p:nvSpPr>
          <p:cNvPr id="377" name="Google Shape;377;p31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EFF34-A6CC-45B0-908B-4B344B74E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33" y="1254250"/>
            <a:ext cx="2426418" cy="2633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p5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4132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316" name="Google Shape;3316;p59"/>
          <p:cNvSpPr txBox="1">
            <a:spLocks noGrp="1"/>
          </p:cNvSpPr>
          <p:nvPr>
            <p:ph type="subTitle" idx="1"/>
          </p:nvPr>
        </p:nvSpPr>
        <p:spPr>
          <a:xfrm>
            <a:off x="720000" y="2391763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youremail@freepik.com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+91  620 421 838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yourcompany.com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7" name="Google Shape;3317;p59"/>
          <p:cNvSpPr txBox="1"/>
          <p:nvPr/>
        </p:nvSpPr>
        <p:spPr>
          <a:xfrm>
            <a:off x="720000" y="4169388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</a:t>
            </a:r>
            <a:endParaRPr sz="12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18" name="Google Shape;3318;p59"/>
          <p:cNvSpPr txBox="1">
            <a:spLocks noGrp="1"/>
          </p:cNvSpPr>
          <p:nvPr>
            <p:ph type="subTitle" idx="2"/>
          </p:nvPr>
        </p:nvSpPr>
        <p:spPr>
          <a:xfrm>
            <a:off x="720000" y="1982838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3319" name="Google Shape;3319;p59"/>
          <p:cNvGrpSpPr/>
          <p:nvPr/>
        </p:nvGrpSpPr>
        <p:grpSpPr>
          <a:xfrm>
            <a:off x="5430899" y="1022475"/>
            <a:ext cx="3000017" cy="3280308"/>
            <a:chOff x="5430899" y="1022475"/>
            <a:chExt cx="3000017" cy="3280308"/>
          </a:xfrm>
        </p:grpSpPr>
        <p:sp>
          <p:nvSpPr>
            <p:cNvPr id="3320" name="Google Shape;3320;p59"/>
            <p:cNvSpPr/>
            <p:nvPr/>
          </p:nvSpPr>
          <p:spPr>
            <a:xfrm>
              <a:off x="5430899" y="1022475"/>
              <a:ext cx="3000017" cy="3280308"/>
            </a:xfrm>
            <a:custGeom>
              <a:avLst/>
              <a:gdLst/>
              <a:ahLst/>
              <a:cxnLst/>
              <a:rect l="l" t="t" r="r" b="b"/>
              <a:pathLst>
                <a:path w="28698" h="31380" extrusionOk="0">
                  <a:moveTo>
                    <a:pt x="14111" y="1"/>
                  </a:moveTo>
                  <a:cubicBezTo>
                    <a:pt x="13284" y="1"/>
                    <a:pt x="12457" y="76"/>
                    <a:pt x="11630" y="226"/>
                  </a:cubicBezTo>
                  <a:cubicBezTo>
                    <a:pt x="10753" y="402"/>
                    <a:pt x="9875" y="653"/>
                    <a:pt x="9023" y="978"/>
                  </a:cubicBezTo>
                  <a:cubicBezTo>
                    <a:pt x="8046" y="1379"/>
                    <a:pt x="7094" y="1906"/>
                    <a:pt x="6216" y="2532"/>
                  </a:cubicBezTo>
                  <a:lnTo>
                    <a:pt x="4813" y="2081"/>
                  </a:lnTo>
                  <a:cubicBezTo>
                    <a:pt x="4662" y="2031"/>
                    <a:pt x="4512" y="2006"/>
                    <a:pt x="4387" y="2006"/>
                  </a:cubicBezTo>
                  <a:cubicBezTo>
                    <a:pt x="3735" y="2006"/>
                    <a:pt x="3184" y="2432"/>
                    <a:pt x="2983" y="3033"/>
                  </a:cubicBezTo>
                  <a:lnTo>
                    <a:pt x="51" y="12457"/>
                  </a:lnTo>
                  <a:cubicBezTo>
                    <a:pt x="1" y="12607"/>
                    <a:pt x="1" y="12733"/>
                    <a:pt x="26" y="12858"/>
                  </a:cubicBezTo>
                  <a:cubicBezTo>
                    <a:pt x="26" y="12958"/>
                    <a:pt x="51" y="13034"/>
                    <a:pt x="101" y="13134"/>
                  </a:cubicBezTo>
                  <a:cubicBezTo>
                    <a:pt x="201" y="13359"/>
                    <a:pt x="402" y="13535"/>
                    <a:pt x="627" y="13610"/>
                  </a:cubicBezTo>
                  <a:lnTo>
                    <a:pt x="753" y="13635"/>
                  </a:lnTo>
                  <a:lnTo>
                    <a:pt x="753" y="30227"/>
                  </a:lnTo>
                  <a:cubicBezTo>
                    <a:pt x="753" y="30728"/>
                    <a:pt x="1154" y="31154"/>
                    <a:pt x="1680" y="31154"/>
                  </a:cubicBezTo>
                  <a:lnTo>
                    <a:pt x="5966" y="31154"/>
                  </a:lnTo>
                  <a:cubicBezTo>
                    <a:pt x="6116" y="31279"/>
                    <a:pt x="6342" y="31379"/>
                    <a:pt x="6567" y="31379"/>
                  </a:cubicBezTo>
                  <a:cubicBezTo>
                    <a:pt x="6617" y="31379"/>
                    <a:pt x="6693" y="31354"/>
                    <a:pt x="6743" y="31354"/>
                  </a:cubicBezTo>
                  <a:lnTo>
                    <a:pt x="7720" y="31154"/>
                  </a:lnTo>
                  <a:lnTo>
                    <a:pt x="26567" y="31154"/>
                  </a:lnTo>
                  <a:cubicBezTo>
                    <a:pt x="27069" y="31154"/>
                    <a:pt x="27495" y="30728"/>
                    <a:pt x="27495" y="30227"/>
                  </a:cubicBezTo>
                  <a:lnTo>
                    <a:pt x="27495" y="26843"/>
                  </a:lnTo>
                  <a:lnTo>
                    <a:pt x="27896" y="26743"/>
                  </a:lnTo>
                  <a:cubicBezTo>
                    <a:pt x="28372" y="26643"/>
                    <a:pt x="28698" y="26166"/>
                    <a:pt x="28597" y="25665"/>
                  </a:cubicBezTo>
                  <a:lnTo>
                    <a:pt x="27495" y="20427"/>
                  </a:lnTo>
                  <a:lnTo>
                    <a:pt x="27495" y="19876"/>
                  </a:lnTo>
                  <a:cubicBezTo>
                    <a:pt x="27495" y="19074"/>
                    <a:pt x="27520" y="18247"/>
                    <a:pt x="27545" y="17394"/>
                  </a:cubicBezTo>
                  <a:cubicBezTo>
                    <a:pt x="27570" y="16943"/>
                    <a:pt x="27570" y="16517"/>
                    <a:pt x="27595" y="16066"/>
                  </a:cubicBezTo>
                  <a:cubicBezTo>
                    <a:pt x="27620" y="15114"/>
                    <a:pt x="27620" y="14337"/>
                    <a:pt x="27595" y="13635"/>
                  </a:cubicBezTo>
                  <a:cubicBezTo>
                    <a:pt x="27570" y="13409"/>
                    <a:pt x="27570" y="13209"/>
                    <a:pt x="27545" y="12983"/>
                  </a:cubicBezTo>
                  <a:cubicBezTo>
                    <a:pt x="27470" y="11755"/>
                    <a:pt x="27294" y="10678"/>
                    <a:pt x="27018" y="9675"/>
                  </a:cubicBezTo>
                  <a:cubicBezTo>
                    <a:pt x="26392" y="7445"/>
                    <a:pt x="25189" y="5414"/>
                    <a:pt x="23560" y="3810"/>
                  </a:cubicBezTo>
                  <a:cubicBezTo>
                    <a:pt x="23485" y="3735"/>
                    <a:pt x="23409" y="3660"/>
                    <a:pt x="23334" y="3610"/>
                  </a:cubicBezTo>
                  <a:cubicBezTo>
                    <a:pt x="23159" y="3434"/>
                    <a:pt x="23008" y="3284"/>
                    <a:pt x="22808" y="3134"/>
                  </a:cubicBezTo>
                  <a:cubicBezTo>
                    <a:pt x="22683" y="3033"/>
                    <a:pt x="22557" y="2933"/>
                    <a:pt x="22407" y="2808"/>
                  </a:cubicBezTo>
                  <a:cubicBezTo>
                    <a:pt x="22332" y="2758"/>
                    <a:pt x="22282" y="2708"/>
                    <a:pt x="22231" y="2683"/>
                  </a:cubicBezTo>
                  <a:cubicBezTo>
                    <a:pt x="19876" y="928"/>
                    <a:pt x="17069" y="1"/>
                    <a:pt x="14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3360000" algn="bl" rotWithShape="0">
                <a:schemeClr val="accent5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5595961" y="1116871"/>
              <a:ext cx="2617514" cy="3065384"/>
            </a:xfrm>
            <a:custGeom>
              <a:avLst/>
              <a:gdLst/>
              <a:ahLst/>
              <a:cxnLst/>
              <a:rect l="l" t="t" r="r" b="b"/>
              <a:pathLst>
                <a:path w="25039" h="29324" extrusionOk="0">
                  <a:moveTo>
                    <a:pt x="12457" y="0"/>
                  </a:moveTo>
                  <a:cubicBezTo>
                    <a:pt x="11680" y="0"/>
                    <a:pt x="10903" y="75"/>
                    <a:pt x="10151" y="226"/>
                  </a:cubicBezTo>
                  <a:cubicBezTo>
                    <a:pt x="9299" y="376"/>
                    <a:pt x="8497" y="627"/>
                    <a:pt x="7720" y="927"/>
                  </a:cubicBezTo>
                  <a:cubicBezTo>
                    <a:pt x="6642" y="1354"/>
                    <a:pt x="5640" y="1930"/>
                    <a:pt x="4738" y="2632"/>
                  </a:cubicBezTo>
                  <a:cubicBezTo>
                    <a:pt x="4161" y="3083"/>
                    <a:pt x="3635" y="3559"/>
                    <a:pt x="3134" y="4110"/>
                  </a:cubicBezTo>
                  <a:cubicBezTo>
                    <a:pt x="2081" y="5263"/>
                    <a:pt x="1254" y="6617"/>
                    <a:pt x="728" y="8095"/>
                  </a:cubicBezTo>
                  <a:cubicBezTo>
                    <a:pt x="527" y="8647"/>
                    <a:pt x="352" y="9223"/>
                    <a:pt x="251" y="9800"/>
                  </a:cubicBezTo>
                  <a:cubicBezTo>
                    <a:pt x="101" y="10527"/>
                    <a:pt x="26" y="11303"/>
                    <a:pt x="1" y="12080"/>
                  </a:cubicBezTo>
                  <a:lnTo>
                    <a:pt x="1" y="29324"/>
                  </a:lnTo>
                  <a:lnTo>
                    <a:pt x="24913" y="29324"/>
                  </a:lnTo>
                  <a:lnTo>
                    <a:pt x="24913" y="18973"/>
                  </a:lnTo>
                  <a:cubicBezTo>
                    <a:pt x="24913" y="17720"/>
                    <a:pt x="24988" y="16441"/>
                    <a:pt x="25013" y="15138"/>
                  </a:cubicBezTo>
                  <a:cubicBezTo>
                    <a:pt x="25038" y="14361"/>
                    <a:pt x="25038" y="13559"/>
                    <a:pt x="25013" y="12757"/>
                  </a:cubicBezTo>
                  <a:cubicBezTo>
                    <a:pt x="25013" y="12557"/>
                    <a:pt x="24988" y="12356"/>
                    <a:pt x="24988" y="12131"/>
                  </a:cubicBezTo>
                  <a:cubicBezTo>
                    <a:pt x="24913" y="11078"/>
                    <a:pt x="24763" y="10025"/>
                    <a:pt x="24487" y="9023"/>
                  </a:cubicBezTo>
                  <a:cubicBezTo>
                    <a:pt x="23911" y="6993"/>
                    <a:pt x="22808" y="5063"/>
                    <a:pt x="21279" y="3559"/>
                  </a:cubicBezTo>
                  <a:cubicBezTo>
                    <a:pt x="21204" y="3484"/>
                    <a:pt x="21129" y="3434"/>
                    <a:pt x="21053" y="3359"/>
                  </a:cubicBezTo>
                  <a:cubicBezTo>
                    <a:pt x="20903" y="3208"/>
                    <a:pt x="20728" y="3083"/>
                    <a:pt x="20577" y="2932"/>
                  </a:cubicBezTo>
                  <a:cubicBezTo>
                    <a:pt x="20452" y="2832"/>
                    <a:pt x="20302" y="2732"/>
                    <a:pt x="20176" y="2632"/>
                  </a:cubicBezTo>
                  <a:cubicBezTo>
                    <a:pt x="20126" y="2582"/>
                    <a:pt x="20076" y="2531"/>
                    <a:pt x="20026" y="2506"/>
                  </a:cubicBezTo>
                  <a:cubicBezTo>
                    <a:pt x="17921" y="927"/>
                    <a:pt x="15314" y="0"/>
                    <a:pt x="12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6402976" y="1140392"/>
              <a:ext cx="301382" cy="228095"/>
            </a:xfrm>
            <a:custGeom>
              <a:avLst/>
              <a:gdLst/>
              <a:ahLst/>
              <a:cxnLst/>
              <a:rect l="l" t="t" r="r" b="b"/>
              <a:pathLst>
                <a:path w="2883" h="2182" extrusionOk="0">
                  <a:moveTo>
                    <a:pt x="2431" y="1"/>
                  </a:moveTo>
                  <a:cubicBezTo>
                    <a:pt x="1579" y="151"/>
                    <a:pt x="777" y="402"/>
                    <a:pt x="0" y="702"/>
                  </a:cubicBezTo>
                  <a:lnTo>
                    <a:pt x="2882" y="2181"/>
                  </a:lnTo>
                  <a:lnTo>
                    <a:pt x="2882" y="2181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6526015" y="2311510"/>
              <a:ext cx="416686" cy="576511"/>
            </a:xfrm>
            <a:custGeom>
              <a:avLst/>
              <a:gdLst/>
              <a:ahLst/>
              <a:cxnLst/>
              <a:rect l="l" t="t" r="r" b="b"/>
              <a:pathLst>
                <a:path w="3986" h="5515" extrusionOk="0">
                  <a:moveTo>
                    <a:pt x="3986" y="1"/>
                  </a:moveTo>
                  <a:lnTo>
                    <a:pt x="1" y="5515"/>
                  </a:lnTo>
                  <a:lnTo>
                    <a:pt x="3460" y="5314"/>
                  </a:lnTo>
                  <a:lnTo>
                    <a:pt x="3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7773125" y="2450439"/>
              <a:ext cx="440312" cy="249002"/>
            </a:xfrm>
            <a:custGeom>
              <a:avLst/>
              <a:gdLst/>
              <a:ahLst/>
              <a:cxnLst/>
              <a:rect l="l" t="t" r="r" b="b"/>
              <a:pathLst>
                <a:path w="4212" h="2382" extrusionOk="0">
                  <a:moveTo>
                    <a:pt x="4186" y="0"/>
                  </a:moveTo>
                  <a:lnTo>
                    <a:pt x="1" y="226"/>
                  </a:lnTo>
                  <a:lnTo>
                    <a:pt x="4186" y="2381"/>
                  </a:lnTo>
                  <a:cubicBezTo>
                    <a:pt x="4211" y="1604"/>
                    <a:pt x="4211" y="802"/>
                    <a:pt x="4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5595961" y="3419802"/>
              <a:ext cx="254235" cy="351133"/>
            </a:xfrm>
            <a:custGeom>
              <a:avLst/>
              <a:gdLst/>
              <a:ahLst/>
              <a:cxnLst/>
              <a:rect l="l" t="t" r="r" b="b"/>
              <a:pathLst>
                <a:path w="2432" h="3359" extrusionOk="0">
                  <a:moveTo>
                    <a:pt x="1" y="0"/>
                  </a:moveTo>
                  <a:lnTo>
                    <a:pt x="1" y="3359"/>
                  </a:lnTo>
                  <a:lnTo>
                    <a:pt x="2432" y="3359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7584543" y="1753496"/>
              <a:ext cx="351141" cy="351133"/>
            </a:xfrm>
            <a:custGeom>
              <a:avLst/>
              <a:gdLst/>
              <a:ahLst/>
              <a:cxnLst/>
              <a:rect l="l" t="t" r="r" b="b"/>
              <a:pathLst>
                <a:path w="3359" h="3359" extrusionOk="0">
                  <a:moveTo>
                    <a:pt x="0" y="0"/>
                  </a:moveTo>
                  <a:lnTo>
                    <a:pt x="0" y="3359"/>
                  </a:lnTo>
                  <a:lnTo>
                    <a:pt x="3359" y="335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7039598" y="4043360"/>
              <a:ext cx="351141" cy="138927"/>
            </a:xfrm>
            <a:custGeom>
              <a:avLst/>
              <a:gdLst/>
              <a:ahLst/>
              <a:cxnLst/>
              <a:rect l="l" t="t" r="r" b="b"/>
              <a:pathLst>
                <a:path w="3359" h="1329" extrusionOk="0">
                  <a:moveTo>
                    <a:pt x="0" y="0"/>
                  </a:moveTo>
                  <a:lnTo>
                    <a:pt x="0" y="1329"/>
                  </a:lnTo>
                  <a:lnTo>
                    <a:pt x="3359" y="132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6596785" y="2895031"/>
              <a:ext cx="144262" cy="150217"/>
            </a:xfrm>
            <a:custGeom>
              <a:avLst/>
              <a:gdLst/>
              <a:ahLst/>
              <a:cxnLst/>
              <a:rect l="l" t="t" r="r" b="b"/>
              <a:pathLst>
                <a:path w="1380" h="1437" extrusionOk="0">
                  <a:moveTo>
                    <a:pt x="649" y="1"/>
                  </a:moveTo>
                  <a:cubicBezTo>
                    <a:pt x="617" y="1"/>
                    <a:pt x="585" y="3"/>
                    <a:pt x="552" y="8"/>
                  </a:cubicBezTo>
                  <a:cubicBezTo>
                    <a:pt x="226" y="58"/>
                    <a:pt x="1" y="359"/>
                    <a:pt x="51" y="710"/>
                  </a:cubicBezTo>
                  <a:lnTo>
                    <a:pt x="151" y="1436"/>
                  </a:lnTo>
                  <a:lnTo>
                    <a:pt x="1379" y="1236"/>
                  </a:lnTo>
                  <a:lnTo>
                    <a:pt x="1254" y="509"/>
                  </a:lnTo>
                  <a:cubicBezTo>
                    <a:pt x="1208" y="214"/>
                    <a:pt x="957" y="1"/>
                    <a:pt x="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595961" y="2575986"/>
              <a:ext cx="1076945" cy="1606285"/>
            </a:xfrm>
            <a:custGeom>
              <a:avLst/>
              <a:gdLst/>
              <a:ahLst/>
              <a:cxnLst/>
              <a:rect l="l" t="t" r="r" b="b"/>
              <a:pathLst>
                <a:path w="10302" h="15366" extrusionOk="0">
                  <a:moveTo>
                    <a:pt x="7570" y="1130"/>
                  </a:moveTo>
                  <a:cubicBezTo>
                    <a:pt x="8271" y="1807"/>
                    <a:pt x="8547" y="2784"/>
                    <a:pt x="8246" y="3586"/>
                  </a:cubicBezTo>
                  <a:cubicBezTo>
                    <a:pt x="8171" y="3812"/>
                    <a:pt x="8021" y="4087"/>
                    <a:pt x="7720" y="4288"/>
                  </a:cubicBezTo>
                  <a:cubicBezTo>
                    <a:pt x="7720" y="4313"/>
                    <a:pt x="7720" y="4313"/>
                    <a:pt x="7695" y="4313"/>
                  </a:cubicBezTo>
                  <a:cubicBezTo>
                    <a:pt x="7494" y="4438"/>
                    <a:pt x="7244" y="4513"/>
                    <a:pt x="6943" y="4538"/>
                  </a:cubicBezTo>
                  <a:lnTo>
                    <a:pt x="6617" y="4538"/>
                  </a:lnTo>
                  <a:cubicBezTo>
                    <a:pt x="5890" y="4488"/>
                    <a:pt x="5189" y="4062"/>
                    <a:pt x="4788" y="3436"/>
                  </a:cubicBezTo>
                  <a:cubicBezTo>
                    <a:pt x="4637" y="3185"/>
                    <a:pt x="4562" y="2934"/>
                    <a:pt x="4587" y="2734"/>
                  </a:cubicBezTo>
                  <a:cubicBezTo>
                    <a:pt x="4612" y="2559"/>
                    <a:pt x="4687" y="2383"/>
                    <a:pt x="4863" y="2183"/>
                  </a:cubicBezTo>
                  <a:cubicBezTo>
                    <a:pt x="5414" y="1506"/>
                    <a:pt x="6342" y="1130"/>
                    <a:pt x="7444" y="1130"/>
                  </a:cubicBezTo>
                  <a:close/>
                  <a:moveTo>
                    <a:pt x="4858" y="1"/>
                  </a:moveTo>
                  <a:cubicBezTo>
                    <a:pt x="4818" y="1"/>
                    <a:pt x="4778" y="1"/>
                    <a:pt x="4738" y="2"/>
                  </a:cubicBezTo>
                  <a:cubicBezTo>
                    <a:pt x="2632" y="2"/>
                    <a:pt x="677" y="1205"/>
                    <a:pt x="1" y="2909"/>
                  </a:cubicBezTo>
                  <a:lnTo>
                    <a:pt x="1" y="3411"/>
                  </a:lnTo>
                  <a:cubicBezTo>
                    <a:pt x="51" y="3260"/>
                    <a:pt x="76" y="3135"/>
                    <a:pt x="126" y="3010"/>
                  </a:cubicBezTo>
                  <a:cubicBezTo>
                    <a:pt x="778" y="1330"/>
                    <a:pt x="2657" y="152"/>
                    <a:pt x="4738" y="152"/>
                  </a:cubicBezTo>
                  <a:lnTo>
                    <a:pt x="4788" y="152"/>
                  </a:lnTo>
                  <a:cubicBezTo>
                    <a:pt x="5815" y="152"/>
                    <a:pt x="6743" y="428"/>
                    <a:pt x="7394" y="954"/>
                  </a:cubicBezTo>
                  <a:cubicBezTo>
                    <a:pt x="6266" y="980"/>
                    <a:pt x="5314" y="1381"/>
                    <a:pt x="4738" y="2082"/>
                  </a:cubicBezTo>
                  <a:cubicBezTo>
                    <a:pt x="4562" y="2308"/>
                    <a:pt x="4462" y="2508"/>
                    <a:pt x="4437" y="2709"/>
                  </a:cubicBezTo>
                  <a:cubicBezTo>
                    <a:pt x="4412" y="2960"/>
                    <a:pt x="4487" y="3235"/>
                    <a:pt x="4662" y="3511"/>
                  </a:cubicBezTo>
                  <a:cubicBezTo>
                    <a:pt x="5013" y="4087"/>
                    <a:pt x="5590" y="4488"/>
                    <a:pt x="6216" y="4639"/>
                  </a:cubicBezTo>
                  <a:lnTo>
                    <a:pt x="6241" y="4639"/>
                  </a:lnTo>
                  <a:cubicBezTo>
                    <a:pt x="6406" y="4675"/>
                    <a:pt x="6585" y="4699"/>
                    <a:pt x="6757" y="4699"/>
                  </a:cubicBezTo>
                  <a:cubicBezTo>
                    <a:pt x="6820" y="4699"/>
                    <a:pt x="6883" y="4696"/>
                    <a:pt x="6943" y="4689"/>
                  </a:cubicBezTo>
                  <a:cubicBezTo>
                    <a:pt x="7269" y="4664"/>
                    <a:pt x="7570" y="4589"/>
                    <a:pt x="7795" y="4438"/>
                  </a:cubicBezTo>
                  <a:cubicBezTo>
                    <a:pt x="7895" y="4388"/>
                    <a:pt x="7971" y="4313"/>
                    <a:pt x="8046" y="4213"/>
                  </a:cubicBezTo>
                  <a:cubicBezTo>
                    <a:pt x="8221" y="4037"/>
                    <a:pt x="8322" y="3812"/>
                    <a:pt x="8397" y="3661"/>
                  </a:cubicBezTo>
                  <a:cubicBezTo>
                    <a:pt x="8697" y="2834"/>
                    <a:pt x="8447" y="1832"/>
                    <a:pt x="7795" y="1130"/>
                  </a:cubicBezTo>
                  <a:lnTo>
                    <a:pt x="7795" y="1130"/>
                  </a:lnTo>
                  <a:cubicBezTo>
                    <a:pt x="8447" y="1180"/>
                    <a:pt x="8998" y="1355"/>
                    <a:pt x="9424" y="1656"/>
                  </a:cubicBezTo>
                  <a:cubicBezTo>
                    <a:pt x="9875" y="2007"/>
                    <a:pt x="10151" y="2533"/>
                    <a:pt x="10151" y="3035"/>
                  </a:cubicBezTo>
                  <a:cubicBezTo>
                    <a:pt x="10151" y="3135"/>
                    <a:pt x="10151" y="3235"/>
                    <a:pt x="10126" y="3310"/>
                  </a:cubicBezTo>
                  <a:lnTo>
                    <a:pt x="10276" y="3361"/>
                  </a:lnTo>
                  <a:cubicBezTo>
                    <a:pt x="10302" y="3235"/>
                    <a:pt x="10302" y="3135"/>
                    <a:pt x="10302" y="3035"/>
                  </a:cubicBezTo>
                  <a:cubicBezTo>
                    <a:pt x="10302" y="2483"/>
                    <a:pt x="10001" y="1907"/>
                    <a:pt x="9500" y="1556"/>
                  </a:cubicBezTo>
                  <a:cubicBezTo>
                    <a:pt x="9023" y="1180"/>
                    <a:pt x="8397" y="1005"/>
                    <a:pt x="7645" y="980"/>
                  </a:cubicBezTo>
                  <a:cubicBezTo>
                    <a:pt x="7620" y="954"/>
                    <a:pt x="7595" y="929"/>
                    <a:pt x="7545" y="904"/>
                  </a:cubicBezTo>
                  <a:cubicBezTo>
                    <a:pt x="6892" y="324"/>
                    <a:pt x="5937" y="1"/>
                    <a:pt x="4858" y="1"/>
                  </a:cubicBezTo>
                  <a:close/>
                  <a:moveTo>
                    <a:pt x="1" y="6117"/>
                  </a:moveTo>
                  <a:lnTo>
                    <a:pt x="1" y="6744"/>
                  </a:lnTo>
                  <a:cubicBezTo>
                    <a:pt x="201" y="7396"/>
                    <a:pt x="477" y="8022"/>
                    <a:pt x="828" y="8624"/>
                  </a:cubicBezTo>
                  <a:cubicBezTo>
                    <a:pt x="1028" y="8924"/>
                    <a:pt x="1229" y="9250"/>
                    <a:pt x="1454" y="9551"/>
                  </a:cubicBezTo>
                  <a:cubicBezTo>
                    <a:pt x="1780" y="10002"/>
                    <a:pt x="2106" y="10478"/>
                    <a:pt x="2357" y="11005"/>
                  </a:cubicBezTo>
                  <a:cubicBezTo>
                    <a:pt x="2733" y="11757"/>
                    <a:pt x="2858" y="12584"/>
                    <a:pt x="2783" y="13386"/>
                  </a:cubicBezTo>
                  <a:cubicBezTo>
                    <a:pt x="2733" y="13912"/>
                    <a:pt x="2582" y="14388"/>
                    <a:pt x="2306" y="14764"/>
                  </a:cubicBezTo>
                  <a:cubicBezTo>
                    <a:pt x="2156" y="14990"/>
                    <a:pt x="1956" y="15190"/>
                    <a:pt x="1730" y="15366"/>
                  </a:cubicBezTo>
                  <a:lnTo>
                    <a:pt x="1981" y="15366"/>
                  </a:lnTo>
                  <a:cubicBezTo>
                    <a:pt x="2156" y="15215"/>
                    <a:pt x="2306" y="15040"/>
                    <a:pt x="2432" y="14839"/>
                  </a:cubicBezTo>
                  <a:cubicBezTo>
                    <a:pt x="2707" y="14463"/>
                    <a:pt x="2883" y="13962"/>
                    <a:pt x="2933" y="13386"/>
                  </a:cubicBezTo>
                  <a:cubicBezTo>
                    <a:pt x="3033" y="12584"/>
                    <a:pt x="2858" y="11731"/>
                    <a:pt x="2482" y="10929"/>
                  </a:cubicBezTo>
                  <a:cubicBezTo>
                    <a:pt x="2256" y="10403"/>
                    <a:pt x="1905" y="9927"/>
                    <a:pt x="1580" y="9451"/>
                  </a:cubicBezTo>
                  <a:cubicBezTo>
                    <a:pt x="1354" y="9150"/>
                    <a:pt x="1154" y="8849"/>
                    <a:pt x="953" y="8549"/>
                  </a:cubicBezTo>
                  <a:cubicBezTo>
                    <a:pt x="502" y="7797"/>
                    <a:pt x="201" y="6970"/>
                    <a:pt x="1" y="6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6987226" y="1590733"/>
              <a:ext cx="157224" cy="157639"/>
            </a:xfrm>
            <a:custGeom>
              <a:avLst/>
              <a:gdLst/>
              <a:ahLst/>
              <a:cxnLst/>
              <a:rect l="l" t="t" r="r" b="b"/>
              <a:pathLst>
                <a:path w="1504" h="1508" extrusionOk="0">
                  <a:moveTo>
                    <a:pt x="841" y="0"/>
                  </a:moveTo>
                  <a:cubicBezTo>
                    <a:pt x="577" y="0"/>
                    <a:pt x="327" y="166"/>
                    <a:pt x="226" y="430"/>
                  </a:cubicBezTo>
                  <a:lnTo>
                    <a:pt x="0" y="1106"/>
                  </a:lnTo>
                  <a:lnTo>
                    <a:pt x="1153" y="1507"/>
                  </a:lnTo>
                  <a:lnTo>
                    <a:pt x="1404" y="831"/>
                  </a:lnTo>
                  <a:cubicBezTo>
                    <a:pt x="1504" y="505"/>
                    <a:pt x="1353" y="154"/>
                    <a:pt x="1028" y="29"/>
                  </a:cubicBezTo>
                  <a:cubicBezTo>
                    <a:pt x="966" y="10"/>
                    <a:pt x="903" y="0"/>
                    <a:pt x="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517350" y="1333052"/>
              <a:ext cx="2486529" cy="1712179"/>
            </a:xfrm>
            <a:custGeom>
              <a:avLst/>
              <a:gdLst/>
              <a:ahLst/>
              <a:cxnLst/>
              <a:rect l="l" t="t" r="r" b="b"/>
              <a:pathLst>
                <a:path w="23786" h="16379" extrusionOk="0">
                  <a:moveTo>
                    <a:pt x="3557" y="0"/>
                  </a:moveTo>
                  <a:cubicBezTo>
                    <a:pt x="3260" y="0"/>
                    <a:pt x="2988" y="188"/>
                    <a:pt x="2908" y="489"/>
                  </a:cubicBezTo>
                  <a:lnTo>
                    <a:pt x="1" y="9762"/>
                  </a:lnTo>
                  <a:lnTo>
                    <a:pt x="1680" y="10288"/>
                  </a:lnTo>
                  <a:lnTo>
                    <a:pt x="8497" y="12494"/>
                  </a:lnTo>
                  <a:lnTo>
                    <a:pt x="8572" y="12494"/>
                  </a:lnTo>
                  <a:lnTo>
                    <a:pt x="14587" y="14449"/>
                  </a:lnTo>
                  <a:lnTo>
                    <a:pt x="15465" y="14724"/>
                  </a:lnTo>
                  <a:lnTo>
                    <a:pt x="15515" y="14724"/>
                  </a:lnTo>
                  <a:lnTo>
                    <a:pt x="20602" y="16353"/>
                  </a:lnTo>
                  <a:lnTo>
                    <a:pt x="20602" y="16378"/>
                  </a:lnTo>
                  <a:lnTo>
                    <a:pt x="20628" y="16328"/>
                  </a:lnTo>
                  <a:lnTo>
                    <a:pt x="21755" y="12844"/>
                  </a:lnTo>
                  <a:lnTo>
                    <a:pt x="23635" y="7130"/>
                  </a:lnTo>
                  <a:cubicBezTo>
                    <a:pt x="23785" y="6704"/>
                    <a:pt x="23560" y="6253"/>
                    <a:pt x="23134" y="6128"/>
                  </a:cubicBezTo>
                  <a:lnTo>
                    <a:pt x="17946" y="4499"/>
                  </a:lnTo>
                  <a:lnTo>
                    <a:pt x="17820" y="4448"/>
                  </a:lnTo>
                  <a:lnTo>
                    <a:pt x="12282" y="2719"/>
                  </a:lnTo>
                  <a:lnTo>
                    <a:pt x="12156" y="2669"/>
                  </a:lnTo>
                  <a:lnTo>
                    <a:pt x="4387" y="213"/>
                  </a:lnTo>
                  <a:lnTo>
                    <a:pt x="3785" y="37"/>
                  </a:lnTo>
                  <a:cubicBezTo>
                    <a:pt x="3709" y="12"/>
                    <a:pt x="3633" y="0"/>
                    <a:pt x="3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6064908" y="1846324"/>
              <a:ext cx="293541" cy="441765"/>
            </a:xfrm>
            <a:custGeom>
              <a:avLst/>
              <a:gdLst/>
              <a:ahLst/>
              <a:cxnLst/>
              <a:rect l="l" t="t" r="r" b="b"/>
              <a:pathLst>
                <a:path w="2808" h="4226" extrusionOk="0">
                  <a:moveTo>
                    <a:pt x="1941" y="1"/>
                  </a:moveTo>
                  <a:cubicBezTo>
                    <a:pt x="1649" y="1"/>
                    <a:pt x="1367" y="184"/>
                    <a:pt x="1254" y="466"/>
                  </a:cubicBezTo>
                  <a:lnTo>
                    <a:pt x="151" y="3173"/>
                  </a:lnTo>
                  <a:cubicBezTo>
                    <a:pt x="1" y="3574"/>
                    <a:pt x="176" y="4000"/>
                    <a:pt x="552" y="4175"/>
                  </a:cubicBezTo>
                  <a:cubicBezTo>
                    <a:pt x="643" y="4209"/>
                    <a:pt x="737" y="4225"/>
                    <a:pt x="829" y="4225"/>
                  </a:cubicBezTo>
                  <a:cubicBezTo>
                    <a:pt x="1143" y="4225"/>
                    <a:pt x="1439" y="4040"/>
                    <a:pt x="1555" y="3749"/>
                  </a:cubicBezTo>
                  <a:lnTo>
                    <a:pt x="2658" y="1042"/>
                  </a:lnTo>
                  <a:cubicBezTo>
                    <a:pt x="2808" y="666"/>
                    <a:pt x="2633" y="215"/>
                    <a:pt x="2232" y="65"/>
                  </a:cubicBezTo>
                  <a:cubicBezTo>
                    <a:pt x="2138" y="21"/>
                    <a:pt x="2039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5981070" y="1930162"/>
              <a:ext cx="461219" cy="272941"/>
            </a:xfrm>
            <a:custGeom>
              <a:avLst/>
              <a:gdLst/>
              <a:ahLst/>
              <a:cxnLst/>
              <a:rect l="l" t="t" r="r" b="b"/>
              <a:pathLst>
                <a:path w="4412" h="2611" extrusionOk="0">
                  <a:moveTo>
                    <a:pt x="839" y="1"/>
                  </a:moveTo>
                  <a:cubicBezTo>
                    <a:pt x="546" y="1"/>
                    <a:pt x="264" y="184"/>
                    <a:pt x="151" y="466"/>
                  </a:cubicBezTo>
                  <a:cubicBezTo>
                    <a:pt x="1" y="867"/>
                    <a:pt x="176" y="1293"/>
                    <a:pt x="552" y="1468"/>
                  </a:cubicBezTo>
                  <a:lnTo>
                    <a:pt x="3259" y="2546"/>
                  </a:lnTo>
                  <a:cubicBezTo>
                    <a:pt x="3359" y="2590"/>
                    <a:pt x="3461" y="2610"/>
                    <a:pt x="3560" y="2610"/>
                  </a:cubicBezTo>
                  <a:cubicBezTo>
                    <a:pt x="3857" y="2610"/>
                    <a:pt x="4130" y="2427"/>
                    <a:pt x="4262" y="2145"/>
                  </a:cubicBezTo>
                  <a:cubicBezTo>
                    <a:pt x="4412" y="1744"/>
                    <a:pt x="4237" y="1318"/>
                    <a:pt x="3836" y="1142"/>
                  </a:cubicBezTo>
                  <a:lnTo>
                    <a:pt x="1129" y="65"/>
                  </a:lnTo>
                  <a:cubicBezTo>
                    <a:pt x="1035" y="21"/>
                    <a:pt x="936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517350" y="1328452"/>
              <a:ext cx="458606" cy="1080160"/>
            </a:xfrm>
            <a:custGeom>
              <a:avLst/>
              <a:gdLst/>
              <a:ahLst/>
              <a:cxnLst/>
              <a:rect l="l" t="t" r="r" b="b"/>
              <a:pathLst>
                <a:path w="4387" h="10333" extrusionOk="0">
                  <a:moveTo>
                    <a:pt x="3448" y="0"/>
                  </a:moveTo>
                  <a:cubicBezTo>
                    <a:pt x="3217" y="0"/>
                    <a:pt x="3012" y="144"/>
                    <a:pt x="2933" y="382"/>
                  </a:cubicBezTo>
                  <a:lnTo>
                    <a:pt x="1" y="9806"/>
                  </a:lnTo>
                  <a:lnTo>
                    <a:pt x="1680" y="10332"/>
                  </a:lnTo>
                  <a:lnTo>
                    <a:pt x="4387" y="257"/>
                  </a:lnTo>
                  <a:lnTo>
                    <a:pt x="3635" y="31"/>
                  </a:lnTo>
                  <a:cubicBezTo>
                    <a:pt x="3572" y="10"/>
                    <a:pt x="3509" y="0"/>
                    <a:pt x="3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5850087" y="1727258"/>
              <a:ext cx="752043" cy="691813"/>
            </a:xfrm>
            <a:custGeom>
              <a:avLst/>
              <a:gdLst/>
              <a:ahLst/>
              <a:cxnLst/>
              <a:rect l="l" t="t" r="r" b="b"/>
              <a:pathLst>
                <a:path w="7194" h="6618" extrusionOk="0">
                  <a:moveTo>
                    <a:pt x="3434" y="76"/>
                  </a:moveTo>
                  <a:cubicBezTo>
                    <a:pt x="3986" y="76"/>
                    <a:pt x="4537" y="201"/>
                    <a:pt x="5038" y="502"/>
                  </a:cubicBezTo>
                  <a:cubicBezTo>
                    <a:pt x="5790" y="928"/>
                    <a:pt x="6342" y="1630"/>
                    <a:pt x="6567" y="2482"/>
                  </a:cubicBezTo>
                  <a:cubicBezTo>
                    <a:pt x="6768" y="3309"/>
                    <a:pt x="6668" y="4186"/>
                    <a:pt x="6216" y="4938"/>
                  </a:cubicBezTo>
                  <a:cubicBezTo>
                    <a:pt x="5790" y="5690"/>
                    <a:pt x="5089" y="6216"/>
                    <a:pt x="4261" y="6442"/>
                  </a:cubicBezTo>
                  <a:cubicBezTo>
                    <a:pt x="3989" y="6516"/>
                    <a:pt x="3712" y="6552"/>
                    <a:pt x="3435" y="6552"/>
                  </a:cubicBezTo>
                  <a:cubicBezTo>
                    <a:pt x="2870" y="6552"/>
                    <a:pt x="2310" y="6402"/>
                    <a:pt x="1805" y="6116"/>
                  </a:cubicBezTo>
                  <a:cubicBezTo>
                    <a:pt x="1053" y="5690"/>
                    <a:pt x="527" y="4988"/>
                    <a:pt x="302" y="4136"/>
                  </a:cubicBezTo>
                  <a:cubicBezTo>
                    <a:pt x="76" y="3309"/>
                    <a:pt x="176" y="2432"/>
                    <a:pt x="627" y="1680"/>
                  </a:cubicBezTo>
                  <a:cubicBezTo>
                    <a:pt x="1229" y="652"/>
                    <a:pt x="2307" y="76"/>
                    <a:pt x="3434" y="76"/>
                  </a:cubicBezTo>
                  <a:close/>
                  <a:moveTo>
                    <a:pt x="3433" y="1"/>
                  </a:moveTo>
                  <a:cubicBezTo>
                    <a:pt x="2289" y="1"/>
                    <a:pt x="1173" y="597"/>
                    <a:pt x="552" y="1655"/>
                  </a:cubicBezTo>
                  <a:cubicBezTo>
                    <a:pt x="126" y="2407"/>
                    <a:pt x="1" y="3309"/>
                    <a:pt x="226" y="4161"/>
                  </a:cubicBezTo>
                  <a:cubicBezTo>
                    <a:pt x="452" y="5013"/>
                    <a:pt x="1003" y="5740"/>
                    <a:pt x="1755" y="6166"/>
                  </a:cubicBezTo>
                  <a:cubicBezTo>
                    <a:pt x="2282" y="6467"/>
                    <a:pt x="2833" y="6617"/>
                    <a:pt x="3409" y="6617"/>
                  </a:cubicBezTo>
                  <a:cubicBezTo>
                    <a:pt x="3710" y="6617"/>
                    <a:pt x="3986" y="6592"/>
                    <a:pt x="4287" y="6517"/>
                  </a:cubicBezTo>
                  <a:cubicBezTo>
                    <a:pt x="5139" y="6266"/>
                    <a:pt x="5840" y="5740"/>
                    <a:pt x="6292" y="4963"/>
                  </a:cubicBezTo>
                  <a:cubicBezTo>
                    <a:pt x="7194" y="3384"/>
                    <a:pt x="6668" y="1354"/>
                    <a:pt x="5089" y="452"/>
                  </a:cubicBezTo>
                  <a:cubicBezTo>
                    <a:pt x="4567" y="146"/>
                    <a:pt x="3997" y="1"/>
                    <a:pt x="3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6848298" y="1720358"/>
              <a:ext cx="180954" cy="94081"/>
            </a:xfrm>
            <a:custGeom>
              <a:avLst/>
              <a:gdLst/>
              <a:ahLst/>
              <a:cxnLst/>
              <a:rect l="l" t="t" r="r" b="b"/>
              <a:pathLst>
                <a:path w="1731" h="900" extrusionOk="0">
                  <a:moveTo>
                    <a:pt x="269" y="1"/>
                  </a:moveTo>
                  <a:cubicBezTo>
                    <a:pt x="168" y="1"/>
                    <a:pt x="71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54" y="894"/>
                  </a:lnTo>
                  <a:cubicBezTo>
                    <a:pt x="1374" y="898"/>
                    <a:pt x="1395" y="900"/>
                    <a:pt x="1417" y="900"/>
                  </a:cubicBezTo>
                  <a:cubicBezTo>
                    <a:pt x="1526" y="900"/>
                    <a:pt x="1638" y="844"/>
                    <a:pt x="1680" y="718"/>
                  </a:cubicBezTo>
                  <a:cubicBezTo>
                    <a:pt x="1730" y="593"/>
                    <a:pt x="1655" y="443"/>
                    <a:pt x="1530" y="418"/>
                  </a:cubicBezTo>
                  <a:lnTo>
                    <a:pt x="352" y="17"/>
                  </a:lnTo>
                  <a:cubicBezTo>
                    <a:pt x="325" y="6"/>
                    <a:pt x="297" y="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7089357" y="1801583"/>
              <a:ext cx="180850" cy="95127"/>
            </a:xfrm>
            <a:custGeom>
              <a:avLst/>
              <a:gdLst/>
              <a:ahLst/>
              <a:cxnLst/>
              <a:rect l="l" t="t" r="r" b="b"/>
              <a:pathLst>
                <a:path w="1730" h="910" extrusionOk="0">
                  <a:moveTo>
                    <a:pt x="294" y="1"/>
                  </a:moveTo>
                  <a:cubicBezTo>
                    <a:pt x="191" y="1"/>
                    <a:pt x="90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79" y="894"/>
                  </a:lnTo>
                  <a:cubicBezTo>
                    <a:pt x="1405" y="904"/>
                    <a:pt x="1432" y="909"/>
                    <a:pt x="1459" y="909"/>
                  </a:cubicBezTo>
                  <a:cubicBezTo>
                    <a:pt x="1562" y="909"/>
                    <a:pt x="1660" y="837"/>
                    <a:pt x="1680" y="718"/>
                  </a:cubicBezTo>
                  <a:cubicBezTo>
                    <a:pt x="1730" y="593"/>
                    <a:pt x="1655" y="443"/>
                    <a:pt x="1529" y="418"/>
                  </a:cubicBezTo>
                  <a:lnTo>
                    <a:pt x="376" y="17"/>
                  </a:lnTo>
                  <a:cubicBezTo>
                    <a:pt x="350" y="6"/>
                    <a:pt x="322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7487638" y="2252761"/>
              <a:ext cx="196530" cy="172169"/>
            </a:xfrm>
            <a:custGeom>
              <a:avLst/>
              <a:gdLst/>
              <a:ahLst/>
              <a:cxnLst/>
              <a:rect l="l" t="t" r="r" b="b"/>
              <a:pathLst>
                <a:path w="1880" h="1647" extrusionOk="0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0" y="788"/>
                    <a:pt x="125" y="1290"/>
                    <a:pt x="526" y="1540"/>
                  </a:cubicBezTo>
                  <a:cubicBezTo>
                    <a:pt x="647" y="1613"/>
                    <a:pt x="780" y="1646"/>
                    <a:pt x="913" y="1646"/>
                  </a:cubicBezTo>
                  <a:cubicBezTo>
                    <a:pt x="1195" y="1646"/>
                    <a:pt x="1476" y="1495"/>
                    <a:pt x="1629" y="1239"/>
                  </a:cubicBezTo>
                  <a:cubicBezTo>
                    <a:pt x="1880" y="838"/>
                    <a:pt x="1729" y="337"/>
                    <a:pt x="1353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7592383" y="2459742"/>
              <a:ext cx="196635" cy="172692"/>
            </a:xfrm>
            <a:custGeom>
              <a:avLst/>
              <a:gdLst/>
              <a:ahLst/>
              <a:cxnLst/>
              <a:rect l="l" t="t" r="r" b="b"/>
              <a:pathLst>
                <a:path w="1881" h="1652" extrusionOk="0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1" y="813"/>
                    <a:pt x="126" y="1315"/>
                    <a:pt x="527" y="1540"/>
                  </a:cubicBezTo>
                  <a:cubicBezTo>
                    <a:pt x="652" y="1615"/>
                    <a:pt x="794" y="1652"/>
                    <a:pt x="936" y="1652"/>
                  </a:cubicBezTo>
                  <a:cubicBezTo>
                    <a:pt x="1220" y="1652"/>
                    <a:pt x="1504" y="1507"/>
                    <a:pt x="1655" y="1239"/>
                  </a:cubicBezTo>
                  <a:cubicBezTo>
                    <a:pt x="1880" y="838"/>
                    <a:pt x="1730" y="337"/>
                    <a:pt x="1354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7380176" y="2530409"/>
              <a:ext cx="196635" cy="172169"/>
            </a:xfrm>
            <a:custGeom>
              <a:avLst/>
              <a:gdLst/>
              <a:ahLst/>
              <a:cxnLst/>
              <a:rect l="l" t="t" r="r" b="b"/>
              <a:pathLst>
                <a:path w="1881" h="1647" extrusionOk="0">
                  <a:moveTo>
                    <a:pt x="933" y="1"/>
                  </a:moveTo>
                  <a:cubicBezTo>
                    <a:pt x="649" y="1"/>
                    <a:pt x="376" y="146"/>
                    <a:pt x="226" y="413"/>
                  </a:cubicBezTo>
                  <a:cubicBezTo>
                    <a:pt x="0" y="789"/>
                    <a:pt x="126" y="1290"/>
                    <a:pt x="527" y="1541"/>
                  </a:cubicBezTo>
                  <a:cubicBezTo>
                    <a:pt x="655" y="1613"/>
                    <a:pt x="794" y="1647"/>
                    <a:pt x="931" y="1647"/>
                  </a:cubicBezTo>
                  <a:cubicBezTo>
                    <a:pt x="1221" y="1647"/>
                    <a:pt x="1501" y="1496"/>
                    <a:pt x="1655" y="1240"/>
                  </a:cubicBezTo>
                  <a:cubicBezTo>
                    <a:pt x="1880" y="839"/>
                    <a:pt x="1730" y="338"/>
                    <a:pt x="1354" y="112"/>
                  </a:cubicBezTo>
                  <a:cubicBezTo>
                    <a:pt x="1220" y="37"/>
                    <a:pt x="1075" y="1"/>
                    <a:pt x="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7275326" y="2344962"/>
              <a:ext cx="196635" cy="172169"/>
            </a:xfrm>
            <a:custGeom>
              <a:avLst/>
              <a:gdLst/>
              <a:ahLst/>
              <a:cxnLst/>
              <a:rect l="l" t="t" r="r" b="b"/>
              <a:pathLst>
                <a:path w="1881" h="1647" extrusionOk="0">
                  <a:moveTo>
                    <a:pt x="967" y="1"/>
                  </a:moveTo>
                  <a:cubicBezTo>
                    <a:pt x="683" y="1"/>
                    <a:pt x="397" y="152"/>
                    <a:pt x="227" y="408"/>
                  </a:cubicBezTo>
                  <a:cubicBezTo>
                    <a:pt x="1" y="809"/>
                    <a:pt x="151" y="1310"/>
                    <a:pt x="527" y="1535"/>
                  </a:cubicBezTo>
                  <a:cubicBezTo>
                    <a:pt x="661" y="1611"/>
                    <a:pt x="806" y="1647"/>
                    <a:pt x="948" y="1647"/>
                  </a:cubicBezTo>
                  <a:cubicBezTo>
                    <a:pt x="1232" y="1647"/>
                    <a:pt x="1505" y="1502"/>
                    <a:pt x="1655" y="1235"/>
                  </a:cubicBezTo>
                  <a:cubicBezTo>
                    <a:pt x="1881" y="859"/>
                    <a:pt x="1755" y="332"/>
                    <a:pt x="1354" y="107"/>
                  </a:cubicBezTo>
                  <a:cubicBezTo>
                    <a:pt x="1234" y="35"/>
                    <a:pt x="1100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6575878" y="2445316"/>
              <a:ext cx="138930" cy="120215"/>
            </a:xfrm>
            <a:custGeom>
              <a:avLst/>
              <a:gdLst/>
              <a:ahLst/>
              <a:cxnLst/>
              <a:rect l="l" t="t" r="r" b="b"/>
              <a:pathLst>
                <a:path w="1329" h="1150" extrusionOk="0">
                  <a:moveTo>
                    <a:pt x="1064" y="1"/>
                  </a:moveTo>
                  <a:cubicBezTo>
                    <a:pt x="899" y="1"/>
                    <a:pt x="649" y="127"/>
                    <a:pt x="426" y="350"/>
                  </a:cubicBezTo>
                  <a:cubicBezTo>
                    <a:pt x="126" y="626"/>
                    <a:pt x="0" y="976"/>
                    <a:pt x="126" y="1102"/>
                  </a:cubicBezTo>
                  <a:cubicBezTo>
                    <a:pt x="158" y="1134"/>
                    <a:pt x="204" y="1150"/>
                    <a:pt x="260" y="1150"/>
                  </a:cubicBezTo>
                  <a:cubicBezTo>
                    <a:pt x="419" y="1150"/>
                    <a:pt x="655" y="1023"/>
                    <a:pt x="877" y="801"/>
                  </a:cubicBezTo>
                  <a:cubicBezTo>
                    <a:pt x="1178" y="525"/>
                    <a:pt x="1329" y="199"/>
                    <a:pt x="1203" y="49"/>
                  </a:cubicBezTo>
                  <a:cubicBezTo>
                    <a:pt x="1171" y="16"/>
                    <a:pt x="1123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6759234" y="2500302"/>
              <a:ext cx="138930" cy="119274"/>
            </a:xfrm>
            <a:custGeom>
              <a:avLst/>
              <a:gdLst/>
              <a:ahLst/>
              <a:cxnLst/>
              <a:rect l="l" t="t" r="r" b="b"/>
              <a:pathLst>
                <a:path w="1329" h="1141" extrusionOk="0">
                  <a:moveTo>
                    <a:pt x="1087" y="1"/>
                  </a:moveTo>
                  <a:cubicBezTo>
                    <a:pt x="922" y="1"/>
                    <a:pt x="673" y="122"/>
                    <a:pt x="452" y="325"/>
                  </a:cubicBezTo>
                  <a:cubicBezTo>
                    <a:pt x="151" y="626"/>
                    <a:pt x="1" y="952"/>
                    <a:pt x="126" y="1077"/>
                  </a:cubicBezTo>
                  <a:cubicBezTo>
                    <a:pt x="162" y="1120"/>
                    <a:pt x="217" y="1141"/>
                    <a:pt x="284" y="1141"/>
                  </a:cubicBezTo>
                  <a:cubicBezTo>
                    <a:pt x="449" y="1141"/>
                    <a:pt x="689" y="1015"/>
                    <a:pt x="903" y="801"/>
                  </a:cubicBezTo>
                  <a:cubicBezTo>
                    <a:pt x="1204" y="526"/>
                    <a:pt x="1329" y="175"/>
                    <a:pt x="1229" y="49"/>
                  </a:cubicBezTo>
                  <a:cubicBezTo>
                    <a:pt x="1196" y="16"/>
                    <a:pt x="1147" y="1"/>
                    <a:pt x="10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6934749" y="2560620"/>
              <a:ext cx="139035" cy="117706"/>
            </a:xfrm>
            <a:custGeom>
              <a:avLst/>
              <a:gdLst/>
              <a:ahLst/>
              <a:cxnLst/>
              <a:rect l="l" t="t" r="r" b="b"/>
              <a:pathLst>
                <a:path w="1330" h="1126" extrusionOk="0">
                  <a:moveTo>
                    <a:pt x="1067" y="0"/>
                  </a:moveTo>
                  <a:cubicBezTo>
                    <a:pt x="908" y="0"/>
                    <a:pt x="673" y="122"/>
                    <a:pt x="452" y="325"/>
                  </a:cubicBezTo>
                  <a:cubicBezTo>
                    <a:pt x="151" y="625"/>
                    <a:pt x="1" y="951"/>
                    <a:pt x="126" y="1076"/>
                  </a:cubicBezTo>
                  <a:cubicBezTo>
                    <a:pt x="159" y="1110"/>
                    <a:pt x="208" y="1125"/>
                    <a:pt x="267" y="1125"/>
                  </a:cubicBezTo>
                  <a:cubicBezTo>
                    <a:pt x="431" y="1125"/>
                    <a:pt x="675" y="1004"/>
                    <a:pt x="878" y="801"/>
                  </a:cubicBezTo>
                  <a:cubicBezTo>
                    <a:pt x="1179" y="500"/>
                    <a:pt x="1329" y="174"/>
                    <a:pt x="1204" y="49"/>
                  </a:cubicBezTo>
                  <a:cubicBezTo>
                    <a:pt x="1171" y="16"/>
                    <a:pt x="1124" y="0"/>
                    <a:pt x="1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6746167" y="1611954"/>
              <a:ext cx="647192" cy="395770"/>
            </a:xfrm>
            <a:custGeom>
              <a:avLst/>
              <a:gdLst/>
              <a:ahLst/>
              <a:cxnLst/>
              <a:rect l="l" t="t" r="r" b="b"/>
              <a:pathLst>
                <a:path w="6191" h="3786" extrusionOk="0">
                  <a:moveTo>
                    <a:pt x="401" y="1"/>
                  </a:moveTo>
                  <a:lnTo>
                    <a:pt x="0" y="2081"/>
                  </a:lnTo>
                  <a:lnTo>
                    <a:pt x="5439" y="3785"/>
                  </a:lnTo>
                  <a:lnTo>
                    <a:pt x="6191" y="1831"/>
                  </a:lnTo>
                  <a:lnTo>
                    <a:pt x="6065" y="1780"/>
                  </a:lnTo>
                  <a:lnTo>
                    <a:pt x="5364" y="3635"/>
                  </a:lnTo>
                  <a:lnTo>
                    <a:pt x="151" y="2006"/>
                  </a:lnTo>
                  <a:lnTo>
                    <a:pt x="527" y="5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6405590" y="1950651"/>
              <a:ext cx="867243" cy="921685"/>
            </a:xfrm>
            <a:custGeom>
              <a:avLst/>
              <a:gdLst/>
              <a:ahLst/>
              <a:cxnLst/>
              <a:rect l="l" t="t" r="r" b="b"/>
              <a:pathLst>
                <a:path w="8296" h="8817" extrusionOk="0">
                  <a:moveTo>
                    <a:pt x="3653" y="1"/>
                  </a:moveTo>
                  <a:cubicBezTo>
                    <a:pt x="3231" y="1"/>
                    <a:pt x="2838" y="242"/>
                    <a:pt x="2657" y="646"/>
                  </a:cubicBezTo>
                  <a:lnTo>
                    <a:pt x="0" y="6586"/>
                  </a:lnTo>
                  <a:lnTo>
                    <a:pt x="75" y="6611"/>
                  </a:lnTo>
                  <a:lnTo>
                    <a:pt x="2707" y="671"/>
                  </a:lnTo>
                  <a:cubicBezTo>
                    <a:pt x="2886" y="293"/>
                    <a:pt x="3254" y="73"/>
                    <a:pt x="3636" y="73"/>
                  </a:cubicBezTo>
                  <a:cubicBezTo>
                    <a:pt x="3736" y="73"/>
                    <a:pt x="3836" y="88"/>
                    <a:pt x="3935" y="119"/>
                  </a:cubicBezTo>
                  <a:lnTo>
                    <a:pt x="7444" y="1172"/>
                  </a:lnTo>
                  <a:cubicBezTo>
                    <a:pt x="7920" y="1322"/>
                    <a:pt x="8221" y="1824"/>
                    <a:pt x="8146" y="2325"/>
                  </a:cubicBezTo>
                  <a:lnTo>
                    <a:pt x="7043" y="8315"/>
                  </a:lnTo>
                  <a:lnTo>
                    <a:pt x="6968" y="8816"/>
                  </a:lnTo>
                  <a:lnTo>
                    <a:pt x="7018" y="8816"/>
                  </a:lnTo>
                  <a:lnTo>
                    <a:pt x="7118" y="8290"/>
                  </a:lnTo>
                  <a:lnTo>
                    <a:pt x="8196" y="2350"/>
                  </a:lnTo>
                  <a:cubicBezTo>
                    <a:pt x="8296" y="1799"/>
                    <a:pt x="7970" y="1272"/>
                    <a:pt x="7444" y="1122"/>
                  </a:cubicBezTo>
                  <a:lnTo>
                    <a:pt x="3960" y="44"/>
                  </a:lnTo>
                  <a:cubicBezTo>
                    <a:pt x="3858" y="15"/>
                    <a:pt x="3754" y="1"/>
                    <a:pt x="3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6678010" y="2165473"/>
              <a:ext cx="500526" cy="266669"/>
            </a:xfrm>
            <a:custGeom>
              <a:avLst/>
              <a:gdLst/>
              <a:ahLst/>
              <a:cxnLst/>
              <a:rect l="l" t="t" r="r" b="b"/>
              <a:pathLst>
                <a:path w="4788" h="2551" extrusionOk="0">
                  <a:moveTo>
                    <a:pt x="846" y="69"/>
                  </a:moveTo>
                  <a:cubicBezTo>
                    <a:pt x="908" y="69"/>
                    <a:pt x="970" y="78"/>
                    <a:pt x="1028" y="94"/>
                  </a:cubicBezTo>
                  <a:lnTo>
                    <a:pt x="4186" y="1047"/>
                  </a:lnTo>
                  <a:cubicBezTo>
                    <a:pt x="4236" y="1047"/>
                    <a:pt x="4286" y="1072"/>
                    <a:pt x="4337" y="1097"/>
                  </a:cubicBezTo>
                  <a:cubicBezTo>
                    <a:pt x="4462" y="1172"/>
                    <a:pt x="4537" y="1272"/>
                    <a:pt x="4612" y="1398"/>
                  </a:cubicBezTo>
                  <a:cubicBezTo>
                    <a:pt x="4712" y="1573"/>
                    <a:pt x="4738" y="1774"/>
                    <a:pt x="4662" y="1949"/>
                  </a:cubicBezTo>
                  <a:cubicBezTo>
                    <a:pt x="4612" y="2150"/>
                    <a:pt x="4487" y="2300"/>
                    <a:pt x="4311" y="2400"/>
                  </a:cubicBezTo>
                  <a:cubicBezTo>
                    <a:pt x="4209" y="2459"/>
                    <a:pt x="4097" y="2483"/>
                    <a:pt x="3987" y="2483"/>
                  </a:cubicBezTo>
                  <a:cubicBezTo>
                    <a:pt x="3910" y="2483"/>
                    <a:pt x="3833" y="2471"/>
                    <a:pt x="3760" y="2450"/>
                  </a:cubicBezTo>
                  <a:lnTo>
                    <a:pt x="602" y="1523"/>
                  </a:lnTo>
                  <a:cubicBezTo>
                    <a:pt x="427" y="1473"/>
                    <a:pt x="276" y="1348"/>
                    <a:pt x="176" y="1172"/>
                  </a:cubicBezTo>
                  <a:cubicBezTo>
                    <a:pt x="76" y="997"/>
                    <a:pt x="51" y="796"/>
                    <a:pt x="126" y="596"/>
                  </a:cubicBezTo>
                  <a:cubicBezTo>
                    <a:pt x="176" y="420"/>
                    <a:pt x="301" y="270"/>
                    <a:pt x="477" y="170"/>
                  </a:cubicBezTo>
                  <a:cubicBezTo>
                    <a:pt x="594" y="103"/>
                    <a:pt x="722" y="69"/>
                    <a:pt x="846" y="69"/>
                  </a:cubicBezTo>
                  <a:close/>
                  <a:moveTo>
                    <a:pt x="809" y="1"/>
                  </a:moveTo>
                  <a:cubicBezTo>
                    <a:pt x="683" y="1"/>
                    <a:pt x="558" y="34"/>
                    <a:pt x="452" y="94"/>
                  </a:cubicBezTo>
                  <a:cubicBezTo>
                    <a:pt x="251" y="220"/>
                    <a:pt x="101" y="370"/>
                    <a:pt x="51" y="596"/>
                  </a:cubicBezTo>
                  <a:cubicBezTo>
                    <a:pt x="1" y="796"/>
                    <a:pt x="1" y="997"/>
                    <a:pt x="126" y="1197"/>
                  </a:cubicBezTo>
                  <a:cubicBezTo>
                    <a:pt x="176" y="1323"/>
                    <a:pt x="301" y="1448"/>
                    <a:pt x="427" y="1498"/>
                  </a:cubicBezTo>
                  <a:cubicBezTo>
                    <a:pt x="477" y="1548"/>
                    <a:pt x="527" y="1573"/>
                    <a:pt x="602" y="1598"/>
                  </a:cubicBezTo>
                  <a:lnTo>
                    <a:pt x="3735" y="2526"/>
                  </a:lnTo>
                  <a:cubicBezTo>
                    <a:pt x="3802" y="2542"/>
                    <a:pt x="3871" y="2551"/>
                    <a:pt x="3941" y="2551"/>
                  </a:cubicBezTo>
                  <a:cubicBezTo>
                    <a:pt x="4080" y="2551"/>
                    <a:pt x="4220" y="2517"/>
                    <a:pt x="4337" y="2450"/>
                  </a:cubicBezTo>
                  <a:cubicBezTo>
                    <a:pt x="4537" y="2350"/>
                    <a:pt x="4662" y="2175"/>
                    <a:pt x="4738" y="1974"/>
                  </a:cubicBezTo>
                  <a:cubicBezTo>
                    <a:pt x="4788" y="1774"/>
                    <a:pt x="4763" y="1548"/>
                    <a:pt x="4662" y="1373"/>
                  </a:cubicBezTo>
                  <a:cubicBezTo>
                    <a:pt x="4562" y="1172"/>
                    <a:pt x="4387" y="1047"/>
                    <a:pt x="4186" y="972"/>
                  </a:cubicBezTo>
                  <a:lnTo>
                    <a:pt x="1053" y="44"/>
                  </a:lnTo>
                  <a:cubicBezTo>
                    <a:pt x="974" y="15"/>
                    <a:pt x="891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7042212" y="2675714"/>
              <a:ext cx="749429" cy="366918"/>
            </a:xfrm>
            <a:custGeom>
              <a:avLst/>
              <a:gdLst/>
              <a:ahLst/>
              <a:cxnLst/>
              <a:rect l="l" t="t" r="r" b="b"/>
              <a:pathLst>
                <a:path w="7169" h="3510" extrusionOk="0">
                  <a:moveTo>
                    <a:pt x="7168" y="0"/>
                  </a:moveTo>
                  <a:lnTo>
                    <a:pt x="1028" y="1354"/>
                  </a:lnTo>
                  <a:lnTo>
                    <a:pt x="953" y="1379"/>
                  </a:lnTo>
                  <a:lnTo>
                    <a:pt x="0" y="1605"/>
                  </a:lnTo>
                  <a:lnTo>
                    <a:pt x="878" y="1880"/>
                  </a:lnTo>
                  <a:lnTo>
                    <a:pt x="928" y="1880"/>
                  </a:lnTo>
                  <a:lnTo>
                    <a:pt x="6015" y="3509"/>
                  </a:lnTo>
                  <a:lnTo>
                    <a:pt x="6041" y="3484"/>
                  </a:lnTo>
                  <a:lnTo>
                    <a:pt x="7168" y="0"/>
                  </a:ln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873712" y="2665678"/>
              <a:ext cx="2444505" cy="1540219"/>
            </a:xfrm>
            <a:custGeom>
              <a:avLst/>
              <a:gdLst/>
              <a:ahLst/>
              <a:cxnLst/>
              <a:rect l="l" t="t" r="r" b="b"/>
              <a:pathLst>
                <a:path w="23384" h="14734" extrusionOk="0">
                  <a:moveTo>
                    <a:pt x="20604" y="1"/>
                  </a:moveTo>
                  <a:cubicBezTo>
                    <a:pt x="20545" y="1"/>
                    <a:pt x="20486" y="7"/>
                    <a:pt x="20427" y="21"/>
                  </a:cubicBezTo>
                  <a:lnTo>
                    <a:pt x="15113" y="1199"/>
                  </a:lnTo>
                  <a:lnTo>
                    <a:pt x="14988" y="1224"/>
                  </a:lnTo>
                  <a:lnTo>
                    <a:pt x="9324" y="2477"/>
                  </a:lnTo>
                  <a:lnTo>
                    <a:pt x="9198" y="2503"/>
                  </a:lnTo>
                  <a:lnTo>
                    <a:pt x="1228" y="4282"/>
                  </a:lnTo>
                  <a:lnTo>
                    <a:pt x="627" y="4432"/>
                  </a:lnTo>
                  <a:cubicBezTo>
                    <a:pt x="251" y="4508"/>
                    <a:pt x="0" y="4883"/>
                    <a:pt x="101" y="5284"/>
                  </a:cubicBezTo>
                  <a:lnTo>
                    <a:pt x="2256" y="14733"/>
                  </a:lnTo>
                  <a:lnTo>
                    <a:pt x="3960" y="14382"/>
                  </a:lnTo>
                  <a:lnTo>
                    <a:pt x="10953" y="12853"/>
                  </a:lnTo>
                  <a:lnTo>
                    <a:pt x="11028" y="12828"/>
                  </a:lnTo>
                  <a:lnTo>
                    <a:pt x="18096" y="11300"/>
                  </a:lnTo>
                  <a:lnTo>
                    <a:pt x="18171" y="11274"/>
                  </a:lnTo>
                  <a:lnTo>
                    <a:pt x="23384" y="10147"/>
                  </a:lnTo>
                  <a:lnTo>
                    <a:pt x="21379" y="623"/>
                  </a:lnTo>
                  <a:cubicBezTo>
                    <a:pt x="21293" y="256"/>
                    <a:pt x="20965" y="1"/>
                    <a:pt x="20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6452735" y="3388755"/>
              <a:ext cx="235837" cy="456922"/>
            </a:xfrm>
            <a:custGeom>
              <a:avLst/>
              <a:gdLst/>
              <a:ahLst/>
              <a:cxnLst/>
              <a:rect l="l" t="t" r="r" b="b"/>
              <a:pathLst>
                <a:path w="2256" h="4371" extrusionOk="0">
                  <a:moveTo>
                    <a:pt x="844" y="1"/>
                  </a:moveTo>
                  <a:cubicBezTo>
                    <a:pt x="789" y="1"/>
                    <a:pt x="733" y="8"/>
                    <a:pt x="677" y="22"/>
                  </a:cubicBezTo>
                  <a:cubicBezTo>
                    <a:pt x="251" y="97"/>
                    <a:pt x="0" y="498"/>
                    <a:pt x="100" y="924"/>
                  </a:cubicBezTo>
                  <a:lnTo>
                    <a:pt x="702" y="3756"/>
                  </a:lnTo>
                  <a:cubicBezTo>
                    <a:pt x="768" y="4132"/>
                    <a:pt x="1088" y="4371"/>
                    <a:pt x="1454" y="4371"/>
                  </a:cubicBezTo>
                  <a:cubicBezTo>
                    <a:pt x="1504" y="4371"/>
                    <a:pt x="1554" y="4366"/>
                    <a:pt x="1604" y="4357"/>
                  </a:cubicBezTo>
                  <a:cubicBezTo>
                    <a:pt x="2005" y="4257"/>
                    <a:pt x="2256" y="3856"/>
                    <a:pt x="2181" y="3455"/>
                  </a:cubicBezTo>
                  <a:lnTo>
                    <a:pt x="1579" y="598"/>
                  </a:lnTo>
                  <a:cubicBezTo>
                    <a:pt x="1493" y="253"/>
                    <a:pt x="1184" y="1"/>
                    <a:pt x="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6334819" y="3504894"/>
              <a:ext cx="471673" cy="222869"/>
            </a:xfrm>
            <a:custGeom>
              <a:avLst/>
              <a:gdLst/>
              <a:ahLst/>
              <a:cxnLst/>
              <a:rect l="l" t="t" r="r" b="b"/>
              <a:pathLst>
                <a:path w="4512" h="2132" extrusionOk="0">
                  <a:moveTo>
                    <a:pt x="3676" y="0"/>
                  </a:moveTo>
                  <a:cubicBezTo>
                    <a:pt x="3629" y="0"/>
                    <a:pt x="3582" y="4"/>
                    <a:pt x="3534" y="13"/>
                  </a:cubicBezTo>
                  <a:lnTo>
                    <a:pt x="677" y="640"/>
                  </a:lnTo>
                  <a:cubicBezTo>
                    <a:pt x="276" y="715"/>
                    <a:pt x="0" y="1116"/>
                    <a:pt x="101" y="1542"/>
                  </a:cubicBezTo>
                  <a:cubicBezTo>
                    <a:pt x="167" y="1895"/>
                    <a:pt x="486" y="2132"/>
                    <a:pt x="852" y="2132"/>
                  </a:cubicBezTo>
                  <a:cubicBezTo>
                    <a:pt x="902" y="2132"/>
                    <a:pt x="952" y="2128"/>
                    <a:pt x="1003" y="2119"/>
                  </a:cubicBezTo>
                  <a:lnTo>
                    <a:pt x="3860" y="1517"/>
                  </a:lnTo>
                  <a:cubicBezTo>
                    <a:pt x="4261" y="1417"/>
                    <a:pt x="4512" y="1016"/>
                    <a:pt x="4437" y="615"/>
                  </a:cubicBezTo>
                  <a:cubicBezTo>
                    <a:pt x="4348" y="239"/>
                    <a:pt x="4026" y="0"/>
                    <a:pt x="3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873712" y="3113198"/>
              <a:ext cx="414073" cy="1092704"/>
            </a:xfrm>
            <a:custGeom>
              <a:avLst/>
              <a:gdLst/>
              <a:ahLst/>
              <a:cxnLst/>
              <a:rect l="l" t="t" r="r" b="b"/>
              <a:pathLst>
                <a:path w="3961" h="10453" extrusionOk="0">
                  <a:moveTo>
                    <a:pt x="1228" y="1"/>
                  </a:moveTo>
                  <a:lnTo>
                    <a:pt x="477" y="176"/>
                  </a:lnTo>
                  <a:cubicBezTo>
                    <a:pt x="176" y="252"/>
                    <a:pt x="0" y="552"/>
                    <a:pt x="50" y="828"/>
                  </a:cubicBezTo>
                  <a:lnTo>
                    <a:pt x="2256" y="10452"/>
                  </a:lnTo>
                  <a:lnTo>
                    <a:pt x="3960" y="10101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6219516" y="3273033"/>
              <a:ext cx="691829" cy="691813"/>
            </a:xfrm>
            <a:custGeom>
              <a:avLst/>
              <a:gdLst/>
              <a:ahLst/>
              <a:cxnLst/>
              <a:rect l="l" t="t" r="r" b="b"/>
              <a:pathLst>
                <a:path w="6618" h="6618" extrusionOk="0">
                  <a:moveTo>
                    <a:pt x="3309" y="76"/>
                  </a:moveTo>
                  <a:cubicBezTo>
                    <a:pt x="5088" y="76"/>
                    <a:pt x="6542" y="1530"/>
                    <a:pt x="6542" y="3309"/>
                  </a:cubicBezTo>
                  <a:cubicBezTo>
                    <a:pt x="6542" y="5089"/>
                    <a:pt x="5088" y="6542"/>
                    <a:pt x="3309" y="6542"/>
                  </a:cubicBezTo>
                  <a:cubicBezTo>
                    <a:pt x="1504" y="6542"/>
                    <a:pt x="51" y="5089"/>
                    <a:pt x="51" y="3309"/>
                  </a:cubicBezTo>
                  <a:cubicBezTo>
                    <a:pt x="51" y="1530"/>
                    <a:pt x="1504" y="76"/>
                    <a:pt x="3309" y="76"/>
                  </a:cubicBezTo>
                  <a:close/>
                  <a:moveTo>
                    <a:pt x="3309" y="1"/>
                  </a:moveTo>
                  <a:cubicBezTo>
                    <a:pt x="1479" y="1"/>
                    <a:pt x="1" y="1480"/>
                    <a:pt x="1" y="3309"/>
                  </a:cubicBezTo>
                  <a:cubicBezTo>
                    <a:pt x="1" y="5139"/>
                    <a:pt x="1479" y="6617"/>
                    <a:pt x="3309" y="6617"/>
                  </a:cubicBezTo>
                  <a:cubicBezTo>
                    <a:pt x="5113" y="6617"/>
                    <a:pt x="6617" y="5139"/>
                    <a:pt x="6617" y="3309"/>
                  </a:cubicBezTo>
                  <a:cubicBezTo>
                    <a:pt x="6617" y="1480"/>
                    <a:pt x="5113" y="1"/>
                    <a:pt x="3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6950534" y="2949389"/>
              <a:ext cx="183463" cy="77983"/>
            </a:xfrm>
            <a:custGeom>
              <a:avLst/>
              <a:gdLst/>
              <a:ahLst/>
              <a:cxnLst/>
              <a:rect l="l" t="t" r="r" b="b"/>
              <a:pathLst>
                <a:path w="1755" h="746" extrusionOk="0">
                  <a:moveTo>
                    <a:pt x="1507" y="1"/>
                  </a:moveTo>
                  <a:cubicBezTo>
                    <a:pt x="1482" y="1"/>
                    <a:pt x="1456" y="5"/>
                    <a:pt x="1429" y="14"/>
                  </a:cubicBezTo>
                  <a:lnTo>
                    <a:pt x="226" y="240"/>
                  </a:lnTo>
                  <a:cubicBezTo>
                    <a:pt x="100" y="265"/>
                    <a:pt x="0" y="415"/>
                    <a:pt x="50" y="540"/>
                  </a:cubicBezTo>
                  <a:cubicBezTo>
                    <a:pt x="72" y="672"/>
                    <a:pt x="170" y="746"/>
                    <a:pt x="295" y="746"/>
                  </a:cubicBezTo>
                  <a:cubicBezTo>
                    <a:pt x="313" y="746"/>
                    <a:pt x="332" y="744"/>
                    <a:pt x="351" y="741"/>
                  </a:cubicBezTo>
                  <a:lnTo>
                    <a:pt x="1529" y="490"/>
                  </a:lnTo>
                  <a:cubicBezTo>
                    <a:pt x="1679" y="465"/>
                    <a:pt x="1755" y="340"/>
                    <a:pt x="1730" y="190"/>
                  </a:cubicBezTo>
                  <a:cubicBezTo>
                    <a:pt x="1709" y="87"/>
                    <a:pt x="1621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7202047" y="2897958"/>
              <a:ext cx="183463" cy="79551"/>
            </a:xfrm>
            <a:custGeom>
              <a:avLst/>
              <a:gdLst/>
              <a:ahLst/>
              <a:cxnLst/>
              <a:rect l="l" t="t" r="r" b="b"/>
              <a:pathLst>
                <a:path w="1755" h="761" extrusionOk="0">
                  <a:moveTo>
                    <a:pt x="1469" y="1"/>
                  </a:moveTo>
                  <a:cubicBezTo>
                    <a:pt x="1455" y="1"/>
                    <a:pt x="1442" y="2"/>
                    <a:pt x="1429" y="5"/>
                  </a:cubicBezTo>
                  <a:lnTo>
                    <a:pt x="226" y="255"/>
                  </a:lnTo>
                  <a:cubicBezTo>
                    <a:pt x="100" y="281"/>
                    <a:pt x="0" y="406"/>
                    <a:pt x="25" y="556"/>
                  </a:cubicBezTo>
                  <a:cubicBezTo>
                    <a:pt x="48" y="668"/>
                    <a:pt x="171" y="761"/>
                    <a:pt x="286" y="761"/>
                  </a:cubicBezTo>
                  <a:cubicBezTo>
                    <a:pt x="300" y="761"/>
                    <a:pt x="313" y="759"/>
                    <a:pt x="326" y="757"/>
                  </a:cubicBezTo>
                  <a:lnTo>
                    <a:pt x="1529" y="506"/>
                  </a:lnTo>
                  <a:cubicBezTo>
                    <a:pt x="1654" y="481"/>
                    <a:pt x="1755" y="331"/>
                    <a:pt x="1730" y="205"/>
                  </a:cubicBezTo>
                  <a:cubicBezTo>
                    <a:pt x="1707" y="93"/>
                    <a:pt x="1584" y="1"/>
                    <a:pt x="1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7801977" y="3071279"/>
              <a:ext cx="173010" cy="17311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828" y="1"/>
                  </a:moveTo>
                  <a:cubicBezTo>
                    <a:pt x="377" y="1"/>
                    <a:pt x="1" y="377"/>
                    <a:pt x="1" y="828"/>
                  </a:cubicBezTo>
                  <a:cubicBezTo>
                    <a:pt x="1" y="1279"/>
                    <a:pt x="377" y="1655"/>
                    <a:pt x="828" y="1655"/>
                  </a:cubicBezTo>
                  <a:cubicBezTo>
                    <a:pt x="1279" y="1655"/>
                    <a:pt x="1655" y="1279"/>
                    <a:pt x="1655" y="828"/>
                  </a:cubicBezTo>
                  <a:cubicBezTo>
                    <a:pt x="1655" y="377"/>
                    <a:pt x="1279" y="1"/>
                    <a:pt x="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7998504" y="3199753"/>
              <a:ext cx="173010" cy="17300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278"/>
                    <a:pt x="376" y="1654"/>
                    <a:pt x="827" y="1654"/>
                  </a:cubicBezTo>
                  <a:cubicBezTo>
                    <a:pt x="1278" y="1654"/>
                    <a:pt x="1654" y="1278"/>
                    <a:pt x="1654" y="827"/>
                  </a:cubicBezTo>
                  <a:cubicBezTo>
                    <a:pt x="1654" y="376"/>
                    <a:pt x="1278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7849123" y="3364816"/>
              <a:ext cx="173010" cy="17300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8" y="0"/>
                  </a:moveTo>
                  <a:cubicBezTo>
                    <a:pt x="377" y="0"/>
                    <a:pt x="1" y="376"/>
                    <a:pt x="1" y="827"/>
                  </a:cubicBez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cubicBezTo>
                    <a:pt x="1655" y="376"/>
                    <a:pt x="1279" y="0"/>
                    <a:pt x="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7668380" y="3257353"/>
              <a:ext cx="170396" cy="173005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827" y="0"/>
                  </a:moveTo>
                  <a:cubicBezTo>
                    <a:pt x="376" y="0"/>
                    <a:pt x="0" y="376"/>
                    <a:pt x="0" y="828"/>
                  </a:cubicBezTo>
                  <a:cubicBezTo>
                    <a:pt x="0" y="1279"/>
                    <a:pt x="376" y="1655"/>
                    <a:pt x="827" y="1655"/>
                  </a:cubicBezTo>
                  <a:cubicBezTo>
                    <a:pt x="1279" y="1655"/>
                    <a:pt x="1629" y="1279"/>
                    <a:pt x="1629" y="828"/>
                  </a:cubicBezTo>
                  <a:cubicBezTo>
                    <a:pt x="1629" y="376"/>
                    <a:pt x="1279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7115596" y="3699541"/>
              <a:ext cx="89170" cy="150635"/>
            </a:xfrm>
            <a:custGeom>
              <a:avLst/>
              <a:gdLst/>
              <a:ahLst/>
              <a:cxnLst/>
              <a:rect l="l" t="t" r="r" b="b"/>
              <a:pathLst>
                <a:path w="853" h="1441" extrusionOk="0">
                  <a:moveTo>
                    <a:pt x="584" y="0"/>
                  </a:moveTo>
                  <a:cubicBezTo>
                    <a:pt x="416" y="0"/>
                    <a:pt x="216" y="263"/>
                    <a:pt x="100" y="633"/>
                  </a:cubicBezTo>
                  <a:cubicBezTo>
                    <a:pt x="0" y="1009"/>
                    <a:pt x="25" y="1384"/>
                    <a:pt x="201" y="1435"/>
                  </a:cubicBezTo>
                  <a:cubicBezTo>
                    <a:pt x="214" y="1439"/>
                    <a:pt x="229" y="1441"/>
                    <a:pt x="243" y="1441"/>
                  </a:cubicBezTo>
                  <a:cubicBezTo>
                    <a:pt x="411" y="1441"/>
                    <a:pt x="612" y="1177"/>
                    <a:pt x="727" y="808"/>
                  </a:cubicBezTo>
                  <a:cubicBezTo>
                    <a:pt x="852" y="407"/>
                    <a:pt x="802" y="56"/>
                    <a:pt x="627" y="6"/>
                  </a:cubicBezTo>
                  <a:cubicBezTo>
                    <a:pt x="613" y="2"/>
                    <a:pt x="599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7301565" y="3652395"/>
              <a:ext cx="89170" cy="150635"/>
            </a:xfrm>
            <a:custGeom>
              <a:avLst/>
              <a:gdLst/>
              <a:ahLst/>
              <a:cxnLst/>
              <a:rect l="l" t="t" r="r" b="b"/>
              <a:pathLst>
                <a:path w="853" h="1441" extrusionOk="0">
                  <a:moveTo>
                    <a:pt x="609" y="0"/>
                  </a:moveTo>
                  <a:cubicBezTo>
                    <a:pt x="438" y="0"/>
                    <a:pt x="218" y="263"/>
                    <a:pt x="126" y="632"/>
                  </a:cubicBezTo>
                  <a:cubicBezTo>
                    <a:pt x="1" y="1033"/>
                    <a:pt x="51" y="1384"/>
                    <a:pt x="226" y="1434"/>
                  </a:cubicBezTo>
                  <a:cubicBezTo>
                    <a:pt x="240" y="1438"/>
                    <a:pt x="254" y="1440"/>
                    <a:pt x="269" y="1440"/>
                  </a:cubicBezTo>
                  <a:cubicBezTo>
                    <a:pt x="437" y="1440"/>
                    <a:pt x="637" y="1177"/>
                    <a:pt x="752" y="808"/>
                  </a:cubicBezTo>
                  <a:cubicBezTo>
                    <a:pt x="853" y="432"/>
                    <a:pt x="803" y="56"/>
                    <a:pt x="652" y="6"/>
                  </a:cubicBezTo>
                  <a:cubicBezTo>
                    <a:pt x="638" y="2"/>
                    <a:pt x="624" y="0"/>
                    <a:pt x="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7482307" y="3615703"/>
              <a:ext cx="89275" cy="153248"/>
            </a:xfrm>
            <a:custGeom>
              <a:avLst/>
              <a:gdLst/>
              <a:ahLst/>
              <a:cxnLst/>
              <a:rect l="l" t="t" r="r" b="b"/>
              <a:pathLst>
                <a:path w="854" h="1466" extrusionOk="0">
                  <a:moveTo>
                    <a:pt x="613" y="1"/>
                  </a:moveTo>
                  <a:cubicBezTo>
                    <a:pt x="441" y="1"/>
                    <a:pt x="219" y="284"/>
                    <a:pt x="126" y="633"/>
                  </a:cubicBezTo>
                  <a:cubicBezTo>
                    <a:pt x="1" y="1034"/>
                    <a:pt x="51" y="1410"/>
                    <a:pt x="226" y="1460"/>
                  </a:cubicBezTo>
                  <a:cubicBezTo>
                    <a:pt x="239" y="1463"/>
                    <a:pt x="253" y="1465"/>
                    <a:pt x="266" y="1465"/>
                  </a:cubicBezTo>
                  <a:cubicBezTo>
                    <a:pt x="435" y="1465"/>
                    <a:pt x="637" y="1181"/>
                    <a:pt x="753" y="833"/>
                  </a:cubicBezTo>
                  <a:cubicBezTo>
                    <a:pt x="853" y="432"/>
                    <a:pt x="803" y="56"/>
                    <a:pt x="653" y="6"/>
                  </a:cubicBezTo>
                  <a:cubicBezTo>
                    <a:pt x="640" y="2"/>
                    <a:pt x="62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6835231" y="2791017"/>
              <a:ext cx="655137" cy="348520"/>
            </a:xfrm>
            <a:custGeom>
              <a:avLst/>
              <a:gdLst/>
              <a:ahLst/>
              <a:cxnLst/>
              <a:rect l="l" t="t" r="r" b="b"/>
              <a:pathLst>
                <a:path w="6267" h="3334" extrusionOk="0">
                  <a:moveTo>
                    <a:pt x="5915" y="0"/>
                  </a:moveTo>
                  <a:lnTo>
                    <a:pt x="5790" y="25"/>
                  </a:lnTo>
                  <a:lnTo>
                    <a:pt x="6116" y="1980"/>
                  </a:lnTo>
                  <a:lnTo>
                    <a:pt x="777" y="3158"/>
                  </a:lnTo>
                  <a:lnTo>
                    <a:pt x="126" y="1278"/>
                  </a:lnTo>
                  <a:lnTo>
                    <a:pt x="0" y="1304"/>
                  </a:lnTo>
                  <a:lnTo>
                    <a:pt x="702" y="3334"/>
                  </a:lnTo>
                  <a:lnTo>
                    <a:pt x="6266" y="2080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6942589" y="3120724"/>
              <a:ext cx="830655" cy="888652"/>
            </a:xfrm>
            <a:custGeom>
              <a:avLst/>
              <a:gdLst/>
              <a:ahLst/>
              <a:cxnLst/>
              <a:rect l="l" t="t" r="r" b="b"/>
              <a:pathLst>
                <a:path w="7946" h="8501" extrusionOk="0">
                  <a:moveTo>
                    <a:pt x="4678" y="1"/>
                  </a:moveTo>
                  <a:cubicBezTo>
                    <a:pt x="4598" y="1"/>
                    <a:pt x="4517" y="10"/>
                    <a:pt x="4437" y="29"/>
                  </a:cubicBezTo>
                  <a:lnTo>
                    <a:pt x="878" y="856"/>
                  </a:lnTo>
                  <a:cubicBezTo>
                    <a:pt x="352" y="982"/>
                    <a:pt x="1" y="1483"/>
                    <a:pt x="51" y="2034"/>
                  </a:cubicBezTo>
                  <a:lnTo>
                    <a:pt x="728" y="8500"/>
                  </a:lnTo>
                  <a:lnTo>
                    <a:pt x="803" y="8475"/>
                  </a:lnTo>
                  <a:lnTo>
                    <a:pt x="126" y="2034"/>
                  </a:lnTo>
                  <a:cubicBezTo>
                    <a:pt x="76" y="1508"/>
                    <a:pt x="402" y="1032"/>
                    <a:pt x="903" y="931"/>
                  </a:cubicBezTo>
                  <a:lnTo>
                    <a:pt x="4462" y="104"/>
                  </a:lnTo>
                  <a:cubicBezTo>
                    <a:pt x="4544" y="84"/>
                    <a:pt x="4625" y="74"/>
                    <a:pt x="4706" y="74"/>
                  </a:cubicBezTo>
                  <a:cubicBezTo>
                    <a:pt x="5118" y="74"/>
                    <a:pt x="5493" y="332"/>
                    <a:pt x="5640" y="731"/>
                  </a:cubicBezTo>
                  <a:lnTo>
                    <a:pt x="7871" y="6947"/>
                  </a:lnTo>
                  <a:lnTo>
                    <a:pt x="7946" y="6921"/>
                  </a:lnTo>
                  <a:lnTo>
                    <a:pt x="5715" y="731"/>
                  </a:lnTo>
                  <a:cubicBezTo>
                    <a:pt x="5545" y="285"/>
                    <a:pt x="5123" y="1"/>
                    <a:pt x="4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7047439" y="3328647"/>
              <a:ext cx="508366" cy="248480"/>
            </a:xfrm>
            <a:custGeom>
              <a:avLst/>
              <a:gdLst/>
              <a:ahLst/>
              <a:cxnLst/>
              <a:rect l="l" t="t" r="r" b="b"/>
              <a:pathLst>
                <a:path w="4863" h="2377" extrusionOk="0">
                  <a:moveTo>
                    <a:pt x="4011" y="70"/>
                  </a:moveTo>
                  <a:cubicBezTo>
                    <a:pt x="4161" y="70"/>
                    <a:pt x="4286" y="120"/>
                    <a:pt x="4412" y="171"/>
                  </a:cubicBezTo>
                  <a:cubicBezTo>
                    <a:pt x="4562" y="296"/>
                    <a:pt x="4687" y="446"/>
                    <a:pt x="4737" y="647"/>
                  </a:cubicBezTo>
                  <a:cubicBezTo>
                    <a:pt x="4787" y="822"/>
                    <a:pt x="4762" y="1023"/>
                    <a:pt x="4637" y="1198"/>
                  </a:cubicBezTo>
                  <a:cubicBezTo>
                    <a:pt x="4537" y="1374"/>
                    <a:pt x="4386" y="1474"/>
                    <a:pt x="4186" y="1524"/>
                  </a:cubicBezTo>
                  <a:lnTo>
                    <a:pt x="1003" y="2301"/>
                  </a:lnTo>
                  <a:cubicBezTo>
                    <a:pt x="956" y="2314"/>
                    <a:pt x="907" y="2321"/>
                    <a:pt x="858" y="2321"/>
                  </a:cubicBezTo>
                  <a:cubicBezTo>
                    <a:pt x="722" y="2321"/>
                    <a:pt x="580" y="2274"/>
                    <a:pt x="452" y="2201"/>
                  </a:cubicBezTo>
                  <a:cubicBezTo>
                    <a:pt x="276" y="2100"/>
                    <a:pt x="151" y="1950"/>
                    <a:pt x="126" y="1750"/>
                  </a:cubicBezTo>
                  <a:cubicBezTo>
                    <a:pt x="76" y="1549"/>
                    <a:pt x="101" y="1349"/>
                    <a:pt x="201" y="1198"/>
                  </a:cubicBezTo>
                  <a:cubicBezTo>
                    <a:pt x="301" y="1023"/>
                    <a:pt x="477" y="897"/>
                    <a:pt x="652" y="847"/>
                  </a:cubicBezTo>
                  <a:lnTo>
                    <a:pt x="3835" y="95"/>
                  </a:lnTo>
                  <a:cubicBezTo>
                    <a:pt x="3910" y="70"/>
                    <a:pt x="3960" y="70"/>
                    <a:pt x="4011" y="70"/>
                  </a:cubicBezTo>
                  <a:close/>
                  <a:moveTo>
                    <a:pt x="4000" y="1"/>
                  </a:moveTo>
                  <a:cubicBezTo>
                    <a:pt x="3944" y="1"/>
                    <a:pt x="3889" y="7"/>
                    <a:pt x="3835" y="20"/>
                  </a:cubicBezTo>
                  <a:lnTo>
                    <a:pt x="652" y="797"/>
                  </a:lnTo>
                  <a:cubicBezTo>
                    <a:pt x="427" y="847"/>
                    <a:pt x="251" y="973"/>
                    <a:pt x="151" y="1148"/>
                  </a:cubicBezTo>
                  <a:cubicBezTo>
                    <a:pt x="26" y="1349"/>
                    <a:pt x="0" y="1549"/>
                    <a:pt x="51" y="1775"/>
                  </a:cubicBezTo>
                  <a:cubicBezTo>
                    <a:pt x="101" y="1975"/>
                    <a:pt x="226" y="2151"/>
                    <a:pt x="427" y="2276"/>
                  </a:cubicBezTo>
                  <a:cubicBezTo>
                    <a:pt x="552" y="2351"/>
                    <a:pt x="677" y="2376"/>
                    <a:pt x="828" y="2376"/>
                  </a:cubicBezTo>
                  <a:cubicBezTo>
                    <a:pt x="903" y="2376"/>
                    <a:pt x="953" y="2376"/>
                    <a:pt x="1028" y="2351"/>
                  </a:cubicBezTo>
                  <a:lnTo>
                    <a:pt x="4211" y="1599"/>
                  </a:lnTo>
                  <a:cubicBezTo>
                    <a:pt x="4412" y="1549"/>
                    <a:pt x="4587" y="1424"/>
                    <a:pt x="4712" y="1223"/>
                  </a:cubicBezTo>
                  <a:cubicBezTo>
                    <a:pt x="4813" y="1048"/>
                    <a:pt x="4863" y="822"/>
                    <a:pt x="4813" y="622"/>
                  </a:cubicBezTo>
                  <a:cubicBezTo>
                    <a:pt x="4762" y="421"/>
                    <a:pt x="4637" y="246"/>
                    <a:pt x="4437" y="120"/>
                  </a:cubicBezTo>
                  <a:cubicBezTo>
                    <a:pt x="4308" y="47"/>
                    <a:pt x="4153" y="1"/>
                    <a:pt x="4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6769687" y="1205309"/>
              <a:ext cx="935506" cy="430371"/>
            </a:xfrm>
            <a:custGeom>
              <a:avLst/>
              <a:gdLst/>
              <a:ahLst/>
              <a:cxnLst/>
              <a:rect l="l" t="t" r="r" b="b"/>
              <a:pathLst>
                <a:path w="8949" h="4117" extrusionOk="0">
                  <a:moveTo>
                    <a:pt x="1805" y="157"/>
                  </a:moveTo>
                  <a:cubicBezTo>
                    <a:pt x="2683" y="157"/>
                    <a:pt x="3560" y="683"/>
                    <a:pt x="3886" y="1485"/>
                  </a:cubicBezTo>
                  <a:cubicBezTo>
                    <a:pt x="4136" y="2061"/>
                    <a:pt x="4036" y="2763"/>
                    <a:pt x="3710" y="3289"/>
                  </a:cubicBezTo>
                  <a:cubicBezTo>
                    <a:pt x="3593" y="3298"/>
                    <a:pt x="3476" y="3302"/>
                    <a:pt x="3359" y="3302"/>
                  </a:cubicBezTo>
                  <a:cubicBezTo>
                    <a:pt x="2776" y="3302"/>
                    <a:pt x="2198" y="3198"/>
                    <a:pt x="1655" y="2989"/>
                  </a:cubicBezTo>
                  <a:cubicBezTo>
                    <a:pt x="1154" y="2788"/>
                    <a:pt x="778" y="2538"/>
                    <a:pt x="527" y="2237"/>
                  </a:cubicBezTo>
                  <a:cubicBezTo>
                    <a:pt x="251" y="1836"/>
                    <a:pt x="151" y="1360"/>
                    <a:pt x="302" y="984"/>
                  </a:cubicBezTo>
                  <a:cubicBezTo>
                    <a:pt x="502" y="482"/>
                    <a:pt x="1028" y="257"/>
                    <a:pt x="1480" y="182"/>
                  </a:cubicBezTo>
                  <a:cubicBezTo>
                    <a:pt x="1580" y="157"/>
                    <a:pt x="1680" y="157"/>
                    <a:pt x="1805" y="157"/>
                  </a:cubicBezTo>
                  <a:close/>
                  <a:moveTo>
                    <a:pt x="1825" y="1"/>
                  </a:moveTo>
                  <a:cubicBezTo>
                    <a:pt x="1701" y="1"/>
                    <a:pt x="1577" y="11"/>
                    <a:pt x="1454" y="31"/>
                  </a:cubicBezTo>
                  <a:cubicBezTo>
                    <a:pt x="978" y="107"/>
                    <a:pt x="377" y="382"/>
                    <a:pt x="176" y="909"/>
                  </a:cubicBezTo>
                  <a:cubicBezTo>
                    <a:pt x="1" y="1335"/>
                    <a:pt x="101" y="1886"/>
                    <a:pt x="427" y="2312"/>
                  </a:cubicBezTo>
                  <a:cubicBezTo>
                    <a:pt x="678" y="2663"/>
                    <a:pt x="1079" y="2914"/>
                    <a:pt x="1605" y="3114"/>
                  </a:cubicBezTo>
                  <a:cubicBezTo>
                    <a:pt x="2140" y="3328"/>
                    <a:pt x="2712" y="3451"/>
                    <a:pt x="3304" y="3451"/>
                  </a:cubicBezTo>
                  <a:cubicBezTo>
                    <a:pt x="3406" y="3451"/>
                    <a:pt x="3507" y="3447"/>
                    <a:pt x="3610" y="3440"/>
                  </a:cubicBezTo>
                  <a:lnTo>
                    <a:pt x="3610" y="3440"/>
                  </a:lnTo>
                  <a:cubicBezTo>
                    <a:pt x="3510" y="3565"/>
                    <a:pt x="3384" y="3690"/>
                    <a:pt x="3259" y="3791"/>
                  </a:cubicBezTo>
                  <a:cubicBezTo>
                    <a:pt x="3184" y="3866"/>
                    <a:pt x="3059" y="3916"/>
                    <a:pt x="2958" y="3966"/>
                  </a:cubicBezTo>
                  <a:lnTo>
                    <a:pt x="3008" y="4117"/>
                  </a:lnTo>
                  <a:cubicBezTo>
                    <a:pt x="3159" y="4041"/>
                    <a:pt x="3284" y="3966"/>
                    <a:pt x="3409" y="3866"/>
                  </a:cubicBezTo>
                  <a:cubicBezTo>
                    <a:pt x="3560" y="3741"/>
                    <a:pt x="3685" y="3590"/>
                    <a:pt x="3785" y="3440"/>
                  </a:cubicBezTo>
                  <a:cubicBezTo>
                    <a:pt x="3835" y="3440"/>
                    <a:pt x="3886" y="3440"/>
                    <a:pt x="3936" y="3415"/>
                  </a:cubicBezTo>
                  <a:cubicBezTo>
                    <a:pt x="4888" y="3315"/>
                    <a:pt x="5765" y="2939"/>
                    <a:pt x="6617" y="2563"/>
                  </a:cubicBezTo>
                  <a:cubicBezTo>
                    <a:pt x="7369" y="2262"/>
                    <a:pt x="8146" y="1936"/>
                    <a:pt x="8948" y="1786"/>
                  </a:cubicBezTo>
                  <a:cubicBezTo>
                    <a:pt x="8898" y="1736"/>
                    <a:pt x="8848" y="1685"/>
                    <a:pt x="8798" y="1660"/>
                  </a:cubicBezTo>
                  <a:cubicBezTo>
                    <a:pt x="8021" y="1811"/>
                    <a:pt x="7269" y="2137"/>
                    <a:pt x="6567" y="2437"/>
                  </a:cubicBezTo>
                  <a:cubicBezTo>
                    <a:pt x="5715" y="2788"/>
                    <a:pt x="4863" y="3164"/>
                    <a:pt x="3936" y="3264"/>
                  </a:cubicBezTo>
                  <a:lnTo>
                    <a:pt x="3886" y="3264"/>
                  </a:lnTo>
                  <a:cubicBezTo>
                    <a:pt x="4186" y="2713"/>
                    <a:pt x="4262" y="2011"/>
                    <a:pt x="4011" y="1410"/>
                  </a:cubicBezTo>
                  <a:cubicBezTo>
                    <a:pt x="3679" y="568"/>
                    <a:pt x="2760" y="1"/>
                    <a:pt x="1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7209887" y="1335143"/>
              <a:ext cx="424527" cy="313291"/>
            </a:xfrm>
            <a:custGeom>
              <a:avLst/>
              <a:gdLst/>
              <a:ahLst/>
              <a:cxnLst/>
              <a:rect l="l" t="t" r="r" b="b"/>
              <a:pathLst>
                <a:path w="4061" h="2997" extrusionOk="0">
                  <a:moveTo>
                    <a:pt x="2586" y="0"/>
                  </a:moveTo>
                  <a:cubicBezTo>
                    <a:pt x="2228" y="0"/>
                    <a:pt x="1833" y="88"/>
                    <a:pt x="1454" y="268"/>
                  </a:cubicBezTo>
                  <a:cubicBezTo>
                    <a:pt x="477" y="744"/>
                    <a:pt x="0" y="1596"/>
                    <a:pt x="226" y="2273"/>
                  </a:cubicBezTo>
                  <a:cubicBezTo>
                    <a:pt x="400" y="2808"/>
                    <a:pt x="728" y="2997"/>
                    <a:pt x="1134" y="2997"/>
                  </a:cubicBezTo>
                  <a:cubicBezTo>
                    <a:pt x="1546" y="2997"/>
                    <a:pt x="2039" y="2801"/>
                    <a:pt x="2532" y="2574"/>
                  </a:cubicBezTo>
                  <a:cubicBezTo>
                    <a:pt x="3509" y="2098"/>
                    <a:pt x="4061" y="1220"/>
                    <a:pt x="3760" y="594"/>
                  </a:cubicBezTo>
                  <a:cubicBezTo>
                    <a:pt x="3579" y="202"/>
                    <a:pt x="3126" y="0"/>
                    <a:pt x="2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7217727" y="1367862"/>
              <a:ext cx="432367" cy="297088"/>
            </a:xfrm>
            <a:custGeom>
              <a:avLst/>
              <a:gdLst/>
              <a:ahLst/>
              <a:cxnLst/>
              <a:rect l="l" t="t" r="r" b="b"/>
              <a:pathLst>
                <a:path w="4136" h="2842" extrusionOk="0">
                  <a:moveTo>
                    <a:pt x="2658" y="1"/>
                  </a:moveTo>
                  <a:cubicBezTo>
                    <a:pt x="2297" y="1"/>
                    <a:pt x="1894" y="91"/>
                    <a:pt x="1504" y="281"/>
                  </a:cubicBezTo>
                  <a:cubicBezTo>
                    <a:pt x="552" y="732"/>
                    <a:pt x="1" y="1634"/>
                    <a:pt x="301" y="2261"/>
                  </a:cubicBezTo>
                  <a:cubicBezTo>
                    <a:pt x="482" y="2637"/>
                    <a:pt x="925" y="2842"/>
                    <a:pt x="1462" y="2842"/>
                  </a:cubicBezTo>
                  <a:cubicBezTo>
                    <a:pt x="1819" y="2842"/>
                    <a:pt x="2217" y="2752"/>
                    <a:pt x="2607" y="2562"/>
                  </a:cubicBezTo>
                  <a:cubicBezTo>
                    <a:pt x="3585" y="2110"/>
                    <a:pt x="4136" y="1208"/>
                    <a:pt x="3835" y="582"/>
                  </a:cubicBezTo>
                  <a:cubicBezTo>
                    <a:pt x="3654" y="205"/>
                    <a:pt x="3202" y="1"/>
                    <a:pt x="2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7251806" y="1382706"/>
              <a:ext cx="366927" cy="271268"/>
            </a:xfrm>
            <a:custGeom>
              <a:avLst/>
              <a:gdLst/>
              <a:ahLst/>
              <a:cxnLst/>
              <a:rect l="l" t="t" r="r" b="b"/>
              <a:pathLst>
                <a:path w="3510" h="2595" extrusionOk="0">
                  <a:moveTo>
                    <a:pt x="2306" y="64"/>
                  </a:moveTo>
                  <a:cubicBezTo>
                    <a:pt x="2381" y="64"/>
                    <a:pt x="2457" y="64"/>
                    <a:pt x="2532" y="89"/>
                  </a:cubicBezTo>
                  <a:cubicBezTo>
                    <a:pt x="2908" y="114"/>
                    <a:pt x="3183" y="289"/>
                    <a:pt x="3309" y="565"/>
                  </a:cubicBezTo>
                  <a:cubicBezTo>
                    <a:pt x="3434" y="816"/>
                    <a:pt x="3384" y="1141"/>
                    <a:pt x="3183" y="1467"/>
                  </a:cubicBezTo>
                  <a:cubicBezTo>
                    <a:pt x="2983" y="1793"/>
                    <a:pt x="2632" y="2094"/>
                    <a:pt x="2206" y="2294"/>
                  </a:cubicBezTo>
                  <a:cubicBezTo>
                    <a:pt x="1858" y="2458"/>
                    <a:pt x="1497" y="2538"/>
                    <a:pt x="1176" y="2538"/>
                  </a:cubicBezTo>
                  <a:cubicBezTo>
                    <a:pt x="709" y="2538"/>
                    <a:pt x="324" y="2370"/>
                    <a:pt x="176" y="2044"/>
                  </a:cubicBezTo>
                  <a:cubicBezTo>
                    <a:pt x="51" y="1793"/>
                    <a:pt x="101" y="1467"/>
                    <a:pt x="301" y="1141"/>
                  </a:cubicBezTo>
                  <a:cubicBezTo>
                    <a:pt x="502" y="816"/>
                    <a:pt x="853" y="515"/>
                    <a:pt x="1279" y="314"/>
                  </a:cubicBezTo>
                  <a:cubicBezTo>
                    <a:pt x="1629" y="164"/>
                    <a:pt x="1980" y="64"/>
                    <a:pt x="2306" y="64"/>
                  </a:cubicBezTo>
                  <a:close/>
                  <a:moveTo>
                    <a:pt x="2321" y="1"/>
                  </a:moveTo>
                  <a:cubicBezTo>
                    <a:pt x="1977" y="1"/>
                    <a:pt x="1606" y="98"/>
                    <a:pt x="1254" y="264"/>
                  </a:cubicBezTo>
                  <a:cubicBezTo>
                    <a:pt x="827" y="465"/>
                    <a:pt x="477" y="765"/>
                    <a:pt x="251" y="1116"/>
                  </a:cubicBezTo>
                  <a:cubicBezTo>
                    <a:pt x="25" y="1442"/>
                    <a:pt x="0" y="1793"/>
                    <a:pt x="126" y="2069"/>
                  </a:cubicBezTo>
                  <a:cubicBezTo>
                    <a:pt x="276" y="2420"/>
                    <a:pt x="677" y="2595"/>
                    <a:pt x="1178" y="2595"/>
                  </a:cubicBezTo>
                  <a:cubicBezTo>
                    <a:pt x="1504" y="2595"/>
                    <a:pt x="1880" y="2520"/>
                    <a:pt x="2231" y="2344"/>
                  </a:cubicBezTo>
                  <a:cubicBezTo>
                    <a:pt x="2657" y="2144"/>
                    <a:pt x="3033" y="1843"/>
                    <a:pt x="3233" y="1492"/>
                  </a:cubicBezTo>
                  <a:cubicBezTo>
                    <a:pt x="3459" y="1141"/>
                    <a:pt x="3509" y="816"/>
                    <a:pt x="3359" y="540"/>
                  </a:cubicBezTo>
                  <a:cubicBezTo>
                    <a:pt x="3233" y="239"/>
                    <a:pt x="2933" y="64"/>
                    <a:pt x="2532" y="14"/>
                  </a:cubicBezTo>
                  <a:cubicBezTo>
                    <a:pt x="2463" y="5"/>
                    <a:pt x="2393" y="1"/>
                    <a:pt x="2321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7636915" y="3796132"/>
              <a:ext cx="463833" cy="299075"/>
            </a:xfrm>
            <a:custGeom>
              <a:avLst/>
              <a:gdLst/>
              <a:ahLst/>
              <a:cxnLst/>
              <a:rect l="l" t="t" r="r" b="b"/>
              <a:pathLst>
                <a:path w="4437" h="2861" extrusionOk="0">
                  <a:moveTo>
                    <a:pt x="1437" y="1"/>
                  </a:moveTo>
                  <a:cubicBezTo>
                    <a:pt x="919" y="1"/>
                    <a:pt x="491" y="196"/>
                    <a:pt x="301" y="561"/>
                  </a:cubicBezTo>
                  <a:cubicBezTo>
                    <a:pt x="1" y="1162"/>
                    <a:pt x="502" y="2065"/>
                    <a:pt x="1479" y="2566"/>
                  </a:cubicBezTo>
                  <a:cubicBezTo>
                    <a:pt x="1864" y="2768"/>
                    <a:pt x="2248" y="2860"/>
                    <a:pt x="2596" y="2860"/>
                  </a:cubicBezTo>
                  <a:cubicBezTo>
                    <a:pt x="3111" y="2860"/>
                    <a:pt x="3546" y="2659"/>
                    <a:pt x="3785" y="2315"/>
                  </a:cubicBezTo>
                  <a:cubicBezTo>
                    <a:pt x="4437" y="1388"/>
                    <a:pt x="3585" y="786"/>
                    <a:pt x="2632" y="310"/>
                  </a:cubicBezTo>
                  <a:cubicBezTo>
                    <a:pt x="2224" y="101"/>
                    <a:pt x="1807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7652700" y="3763726"/>
              <a:ext cx="429754" cy="300434"/>
            </a:xfrm>
            <a:custGeom>
              <a:avLst/>
              <a:gdLst/>
              <a:ahLst/>
              <a:cxnLst/>
              <a:rect l="l" t="t" r="r" b="b"/>
              <a:pathLst>
                <a:path w="4111" h="2874" extrusionOk="0">
                  <a:moveTo>
                    <a:pt x="1408" y="0"/>
                  </a:moveTo>
                  <a:cubicBezTo>
                    <a:pt x="903" y="0"/>
                    <a:pt x="487" y="187"/>
                    <a:pt x="301" y="545"/>
                  </a:cubicBezTo>
                  <a:cubicBezTo>
                    <a:pt x="0" y="1172"/>
                    <a:pt x="526" y="2074"/>
                    <a:pt x="1479" y="2575"/>
                  </a:cubicBezTo>
                  <a:cubicBezTo>
                    <a:pt x="1879" y="2775"/>
                    <a:pt x="2298" y="2874"/>
                    <a:pt x="2671" y="2874"/>
                  </a:cubicBezTo>
                  <a:cubicBezTo>
                    <a:pt x="3184" y="2874"/>
                    <a:pt x="3610" y="2687"/>
                    <a:pt x="3784" y="2324"/>
                  </a:cubicBezTo>
                  <a:cubicBezTo>
                    <a:pt x="4110" y="1698"/>
                    <a:pt x="3584" y="796"/>
                    <a:pt x="2632" y="319"/>
                  </a:cubicBezTo>
                  <a:cubicBezTo>
                    <a:pt x="2213" y="105"/>
                    <a:pt x="1785" y="0"/>
                    <a:pt x="1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7686674" y="3775225"/>
              <a:ext cx="364313" cy="273464"/>
            </a:xfrm>
            <a:custGeom>
              <a:avLst/>
              <a:gdLst/>
              <a:ahLst/>
              <a:cxnLst/>
              <a:rect l="l" t="t" r="r" b="b"/>
              <a:pathLst>
                <a:path w="3485" h="2616" extrusionOk="0">
                  <a:moveTo>
                    <a:pt x="1154" y="59"/>
                  </a:moveTo>
                  <a:cubicBezTo>
                    <a:pt x="1480" y="59"/>
                    <a:pt x="1855" y="159"/>
                    <a:pt x="2231" y="335"/>
                  </a:cubicBezTo>
                  <a:cubicBezTo>
                    <a:pt x="2657" y="560"/>
                    <a:pt x="2983" y="861"/>
                    <a:pt x="3184" y="1187"/>
                  </a:cubicBezTo>
                  <a:cubicBezTo>
                    <a:pt x="3384" y="1513"/>
                    <a:pt x="3409" y="1838"/>
                    <a:pt x="3284" y="2089"/>
                  </a:cubicBezTo>
                  <a:cubicBezTo>
                    <a:pt x="3127" y="2404"/>
                    <a:pt x="2766" y="2563"/>
                    <a:pt x="2326" y="2563"/>
                  </a:cubicBezTo>
                  <a:cubicBezTo>
                    <a:pt x="1995" y="2563"/>
                    <a:pt x="1620" y="2473"/>
                    <a:pt x="1254" y="2290"/>
                  </a:cubicBezTo>
                  <a:cubicBezTo>
                    <a:pt x="828" y="2064"/>
                    <a:pt x="502" y="1763"/>
                    <a:pt x="302" y="1437"/>
                  </a:cubicBezTo>
                  <a:cubicBezTo>
                    <a:pt x="101" y="1112"/>
                    <a:pt x="76" y="786"/>
                    <a:pt x="201" y="535"/>
                  </a:cubicBezTo>
                  <a:cubicBezTo>
                    <a:pt x="352" y="209"/>
                    <a:pt x="703" y="59"/>
                    <a:pt x="1154" y="59"/>
                  </a:cubicBezTo>
                  <a:close/>
                  <a:moveTo>
                    <a:pt x="1154" y="0"/>
                  </a:moveTo>
                  <a:cubicBezTo>
                    <a:pt x="691" y="0"/>
                    <a:pt x="310" y="168"/>
                    <a:pt x="151" y="485"/>
                  </a:cubicBezTo>
                  <a:cubicBezTo>
                    <a:pt x="1" y="761"/>
                    <a:pt x="26" y="1112"/>
                    <a:pt x="251" y="1463"/>
                  </a:cubicBezTo>
                  <a:cubicBezTo>
                    <a:pt x="452" y="1813"/>
                    <a:pt x="803" y="2114"/>
                    <a:pt x="1204" y="2340"/>
                  </a:cubicBezTo>
                  <a:cubicBezTo>
                    <a:pt x="1580" y="2515"/>
                    <a:pt x="1981" y="2615"/>
                    <a:pt x="2332" y="2615"/>
                  </a:cubicBezTo>
                  <a:cubicBezTo>
                    <a:pt x="2783" y="2615"/>
                    <a:pt x="3184" y="2440"/>
                    <a:pt x="3334" y="2114"/>
                  </a:cubicBezTo>
                  <a:cubicBezTo>
                    <a:pt x="3485" y="1838"/>
                    <a:pt x="3434" y="1513"/>
                    <a:pt x="3234" y="1162"/>
                  </a:cubicBezTo>
                  <a:cubicBezTo>
                    <a:pt x="3033" y="811"/>
                    <a:pt x="2683" y="510"/>
                    <a:pt x="2256" y="285"/>
                  </a:cubicBezTo>
                  <a:cubicBezTo>
                    <a:pt x="1883" y="93"/>
                    <a:pt x="1496" y="0"/>
                    <a:pt x="1154" y="0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5700810" y="2707179"/>
              <a:ext cx="264689" cy="410300"/>
            </a:xfrm>
            <a:custGeom>
              <a:avLst/>
              <a:gdLst/>
              <a:ahLst/>
              <a:cxnLst/>
              <a:rect l="l" t="t" r="r" b="b"/>
              <a:pathLst>
                <a:path w="2532" h="3925" extrusionOk="0">
                  <a:moveTo>
                    <a:pt x="1253" y="0"/>
                  </a:moveTo>
                  <a:cubicBezTo>
                    <a:pt x="552" y="0"/>
                    <a:pt x="0" y="877"/>
                    <a:pt x="0" y="1955"/>
                  </a:cubicBezTo>
                  <a:cubicBezTo>
                    <a:pt x="0" y="3033"/>
                    <a:pt x="577" y="3810"/>
                    <a:pt x="1253" y="3910"/>
                  </a:cubicBezTo>
                  <a:cubicBezTo>
                    <a:pt x="1329" y="3920"/>
                    <a:pt x="1401" y="3925"/>
                    <a:pt x="1468" y="3925"/>
                  </a:cubicBezTo>
                  <a:cubicBezTo>
                    <a:pt x="2422" y="3925"/>
                    <a:pt x="2532" y="2962"/>
                    <a:pt x="2532" y="1955"/>
                  </a:cubicBezTo>
                  <a:cubicBezTo>
                    <a:pt x="2532" y="877"/>
                    <a:pt x="1955" y="0"/>
                    <a:pt x="1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5734889" y="2707179"/>
              <a:ext cx="264689" cy="408836"/>
            </a:xfrm>
            <a:custGeom>
              <a:avLst/>
              <a:gdLst/>
              <a:ahLst/>
              <a:cxnLst/>
              <a:rect l="l" t="t" r="r" b="b"/>
              <a:pathLst>
                <a:path w="2532" h="3911" extrusionOk="0">
                  <a:moveTo>
                    <a:pt x="1278" y="0"/>
                  </a:moveTo>
                  <a:cubicBezTo>
                    <a:pt x="576" y="0"/>
                    <a:pt x="0" y="877"/>
                    <a:pt x="0" y="1955"/>
                  </a:cubicBezTo>
                  <a:cubicBezTo>
                    <a:pt x="0" y="3033"/>
                    <a:pt x="576" y="3910"/>
                    <a:pt x="1278" y="3910"/>
                  </a:cubicBezTo>
                  <a:cubicBezTo>
                    <a:pt x="1980" y="3910"/>
                    <a:pt x="2531" y="3033"/>
                    <a:pt x="2531" y="1955"/>
                  </a:cubicBezTo>
                  <a:cubicBezTo>
                    <a:pt x="2531" y="877"/>
                    <a:pt x="1980" y="0"/>
                    <a:pt x="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5750569" y="2722860"/>
              <a:ext cx="241168" cy="374758"/>
            </a:xfrm>
            <a:custGeom>
              <a:avLst/>
              <a:gdLst/>
              <a:ahLst/>
              <a:cxnLst/>
              <a:rect l="l" t="t" r="r" b="b"/>
              <a:pathLst>
                <a:path w="2307" h="3585" extrusionOk="0">
                  <a:moveTo>
                    <a:pt x="1153" y="76"/>
                  </a:moveTo>
                  <a:cubicBezTo>
                    <a:pt x="1755" y="76"/>
                    <a:pt x="2231" y="853"/>
                    <a:pt x="2231" y="1805"/>
                  </a:cubicBezTo>
                  <a:cubicBezTo>
                    <a:pt x="2231" y="2758"/>
                    <a:pt x="1755" y="3534"/>
                    <a:pt x="1153" y="3534"/>
                  </a:cubicBezTo>
                  <a:cubicBezTo>
                    <a:pt x="552" y="3534"/>
                    <a:pt x="51" y="2758"/>
                    <a:pt x="51" y="1805"/>
                  </a:cubicBezTo>
                  <a:cubicBezTo>
                    <a:pt x="51" y="853"/>
                    <a:pt x="552" y="76"/>
                    <a:pt x="1153" y="76"/>
                  </a:cubicBezTo>
                  <a:close/>
                  <a:moveTo>
                    <a:pt x="1153" y="1"/>
                  </a:moveTo>
                  <a:cubicBezTo>
                    <a:pt x="527" y="1"/>
                    <a:pt x="0" y="803"/>
                    <a:pt x="0" y="1805"/>
                  </a:cubicBezTo>
                  <a:cubicBezTo>
                    <a:pt x="0" y="2783"/>
                    <a:pt x="527" y="3585"/>
                    <a:pt x="1153" y="3585"/>
                  </a:cubicBezTo>
                  <a:cubicBezTo>
                    <a:pt x="1780" y="3585"/>
                    <a:pt x="2306" y="2783"/>
                    <a:pt x="2306" y="1805"/>
                  </a:cubicBezTo>
                  <a:cubicBezTo>
                    <a:pt x="2306" y="803"/>
                    <a:pt x="1780" y="1"/>
                    <a:pt x="1153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6413430" y="1266149"/>
              <a:ext cx="217543" cy="220151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1028" y="1"/>
                  </a:moveTo>
                  <a:lnTo>
                    <a:pt x="777" y="778"/>
                  </a:lnTo>
                  <a:lnTo>
                    <a:pt x="0" y="1078"/>
                  </a:lnTo>
                  <a:lnTo>
                    <a:pt x="777" y="1329"/>
                  </a:lnTo>
                  <a:lnTo>
                    <a:pt x="1053" y="2106"/>
                  </a:lnTo>
                  <a:lnTo>
                    <a:pt x="1304" y="1304"/>
                  </a:lnTo>
                  <a:lnTo>
                    <a:pt x="2081" y="1028"/>
                  </a:lnTo>
                  <a:lnTo>
                    <a:pt x="1304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7904213" y="2314123"/>
              <a:ext cx="220156" cy="220255"/>
            </a:xfrm>
            <a:custGeom>
              <a:avLst/>
              <a:gdLst/>
              <a:ahLst/>
              <a:cxnLst/>
              <a:rect l="l" t="t" r="r" b="b"/>
              <a:pathLst>
                <a:path w="2106" h="2107" extrusionOk="0">
                  <a:moveTo>
                    <a:pt x="1028" y="1"/>
                  </a:moveTo>
                  <a:lnTo>
                    <a:pt x="777" y="778"/>
                  </a:lnTo>
                  <a:lnTo>
                    <a:pt x="0" y="1079"/>
                  </a:lnTo>
                  <a:lnTo>
                    <a:pt x="802" y="1329"/>
                  </a:lnTo>
                  <a:lnTo>
                    <a:pt x="1078" y="2106"/>
                  </a:lnTo>
                  <a:lnTo>
                    <a:pt x="1328" y="1304"/>
                  </a:lnTo>
                  <a:lnTo>
                    <a:pt x="2105" y="1028"/>
                  </a:lnTo>
                  <a:lnTo>
                    <a:pt x="1303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6947921" y="1318521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51" y="1"/>
                    <a:pt x="0" y="252"/>
                    <a:pt x="0" y="577"/>
                  </a:cubicBezTo>
                  <a:cubicBezTo>
                    <a:pt x="0" y="903"/>
                    <a:pt x="251" y="1179"/>
                    <a:pt x="577" y="1179"/>
                  </a:cubicBezTo>
                  <a:cubicBezTo>
                    <a:pt x="902" y="1179"/>
                    <a:pt x="1178" y="903"/>
                    <a:pt x="1178" y="577"/>
                  </a:cubicBezTo>
                  <a:cubicBezTo>
                    <a:pt x="1178" y="252"/>
                    <a:pt x="902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7851736" y="1693179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51" y="1"/>
                    <a:pt x="1" y="252"/>
                    <a:pt x="1" y="577"/>
                  </a:cubicBezTo>
                  <a:cubicBezTo>
                    <a:pt x="1" y="903"/>
                    <a:pt x="251" y="1179"/>
                    <a:pt x="577" y="1179"/>
                  </a:cubicBezTo>
                  <a:cubicBezTo>
                    <a:pt x="903" y="1179"/>
                    <a:pt x="1179" y="903"/>
                    <a:pt x="1179" y="577"/>
                  </a:cubicBezTo>
                  <a:cubicBezTo>
                    <a:pt x="1179" y="252"/>
                    <a:pt x="903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7018587" y="4017121"/>
              <a:ext cx="125863" cy="12586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76" y="1"/>
                    <a:pt x="1" y="27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698197" y="3694837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1"/>
                  </a:moveTo>
                  <a:cubicBezTo>
                    <a:pt x="251" y="1"/>
                    <a:pt x="0" y="252"/>
                    <a:pt x="0" y="602"/>
                  </a:cubicBezTo>
                  <a:cubicBezTo>
                    <a:pt x="0" y="928"/>
                    <a:pt x="251" y="1179"/>
                    <a:pt x="602" y="1179"/>
                  </a:cubicBezTo>
                  <a:cubicBezTo>
                    <a:pt x="927" y="1179"/>
                    <a:pt x="1178" y="928"/>
                    <a:pt x="1178" y="602"/>
                  </a:cubicBezTo>
                  <a:cubicBezTo>
                    <a:pt x="1178" y="252"/>
                    <a:pt x="927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2" name="Google Shape;3382;p59"/>
          <p:cNvGrpSpPr/>
          <p:nvPr/>
        </p:nvGrpSpPr>
        <p:grpSpPr>
          <a:xfrm>
            <a:off x="1882567" y="1451670"/>
            <a:ext cx="387661" cy="387661"/>
            <a:chOff x="1379798" y="1723250"/>
            <a:chExt cx="397887" cy="397887"/>
          </a:xfrm>
        </p:grpSpPr>
        <p:sp>
          <p:nvSpPr>
            <p:cNvPr id="3383" name="Google Shape;3383;p59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7" name="Google Shape;3387;p59"/>
          <p:cNvGrpSpPr/>
          <p:nvPr/>
        </p:nvGrpSpPr>
        <p:grpSpPr>
          <a:xfrm>
            <a:off x="820446" y="1451670"/>
            <a:ext cx="387681" cy="387661"/>
            <a:chOff x="266768" y="1721375"/>
            <a:chExt cx="397907" cy="397887"/>
          </a:xfrm>
        </p:grpSpPr>
        <p:sp>
          <p:nvSpPr>
            <p:cNvPr id="3388" name="Google Shape;3388;p59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0" name="Google Shape;3390;p59"/>
          <p:cNvGrpSpPr/>
          <p:nvPr/>
        </p:nvGrpSpPr>
        <p:grpSpPr>
          <a:xfrm>
            <a:off x="1351527" y="1451670"/>
            <a:ext cx="387641" cy="387661"/>
            <a:chOff x="864491" y="1723250"/>
            <a:chExt cx="397866" cy="397887"/>
          </a:xfrm>
        </p:grpSpPr>
        <p:sp>
          <p:nvSpPr>
            <p:cNvPr id="3391" name="Google Shape;3391;p59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4" name="Google Shape;3394;p59"/>
          <p:cNvGrpSpPr/>
          <p:nvPr/>
        </p:nvGrpSpPr>
        <p:grpSpPr>
          <a:xfrm>
            <a:off x="2413629" y="1451017"/>
            <a:ext cx="388966" cy="388966"/>
            <a:chOff x="1190625" y="238125"/>
            <a:chExt cx="5235075" cy="5235075"/>
          </a:xfrm>
        </p:grpSpPr>
        <p:sp>
          <p:nvSpPr>
            <p:cNvPr id="3395" name="Google Shape;3395;p59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3" name="Google Shape;4283;p62"/>
          <p:cNvSpPr txBox="1">
            <a:spLocks noGrp="1"/>
          </p:cNvSpPr>
          <p:nvPr>
            <p:ph type="body" idx="1"/>
          </p:nvPr>
        </p:nvSpPr>
        <p:spPr>
          <a:xfrm>
            <a:off x="713100" y="2743500"/>
            <a:ext cx="3678300" cy="18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PHOTOS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Medium shot happy  man playing game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Happy couple playing with game controllers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5"/>
              </a:rPr>
              <a:t>Full shot man playing videogame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6"/>
              </a:rPr>
              <a:t>Full shot girl playing videogame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7"/>
              </a:rPr>
              <a:t>Father and son playing video games with controllers</a:t>
            </a:r>
            <a:endParaRPr sz="1400" dirty="0"/>
          </a:p>
        </p:txBody>
      </p:sp>
      <p:sp>
        <p:nvSpPr>
          <p:cNvPr id="4284" name="Google Shape;4284;p62"/>
          <p:cNvSpPr txBox="1">
            <a:spLocks noGrp="1"/>
          </p:cNvSpPr>
          <p:nvPr>
            <p:ph type="body" idx="2"/>
          </p:nvPr>
        </p:nvSpPr>
        <p:spPr>
          <a:xfrm>
            <a:off x="4752525" y="2258950"/>
            <a:ext cx="3678300" cy="23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8"/>
              </a:rPr>
              <a:t>Naive retro videogames stickers</a:t>
            </a:r>
            <a:r>
              <a:rPr lang="en" sz="14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I</a:t>
            </a:r>
            <a:endParaRPr sz="14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9"/>
              </a:rPr>
              <a:t>Naive retro videogames stickers</a:t>
            </a:r>
            <a:r>
              <a:rPr lang="en" sz="14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II</a:t>
            </a:r>
            <a:endParaRPr sz="14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10"/>
              </a:rPr>
              <a:t>Naive retro videogames stickers</a:t>
            </a:r>
            <a:r>
              <a:rPr lang="en" sz="14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III</a:t>
            </a:r>
            <a:endParaRPr sz="14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11"/>
              </a:rPr>
              <a:t>Naive retro videogames stickers</a:t>
            </a:r>
            <a:r>
              <a:rPr lang="en" sz="14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IV</a:t>
            </a:r>
            <a:endParaRPr sz="14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ICONS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12"/>
              </a:rPr>
              <a:t>Icon Pack Arcade</a:t>
            </a:r>
            <a:endParaRPr sz="14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85" name="Google Shape;4285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4286" name="Google Shape;4286;p62"/>
          <p:cNvSpPr txBox="1"/>
          <p:nvPr/>
        </p:nvSpPr>
        <p:spPr>
          <a:xfrm>
            <a:off x="713100" y="14276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Did you like the resources on this template? Get them for free at our other websites: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287" name="Google Shape;4287;p62"/>
          <p:cNvSpPr/>
          <p:nvPr/>
        </p:nvSpPr>
        <p:spPr>
          <a:xfrm>
            <a:off x="5270924" y="133299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8" name="Google Shape;4288;p62"/>
          <p:cNvSpPr/>
          <p:nvPr/>
        </p:nvSpPr>
        <p:spPr>
          <a:xfrm rot="-346047">
            <a:off x="6844649" y="1514700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335371" y="1017724"/>
            <a:ext cx="4512399" cy="2908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l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Pranjali</a:t>
            </a:r>
            <a:r>
              <a:rPr lang="en-US" sz="3200" b="1" dirty="0">
                <a:solidFill>
                  <a:schemeClr val="l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b="1" dirty="0" err="1">
                <a:solidFill>
                  <a:schemeClr val="l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Vanjari</a:t>
            </a:r>
            <a:r>
              <a:rPr lang="en-US" sz="3200" b="1" dirty="0">
                <a:solidFill>
                  <a:schemeClr val="l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– 115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l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Ameya</a:t>
            </a:r>
            <a:r>
              <a:rPr lang="en-US" sz="3200" b="1" dirty="0">
                <a:solidFill>
                  <a:schemeClr val="l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b="1" dirty="0" err="1">
                <a:solidFill>
                  <a:schemeClr val="l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Pardhi</a:t>
            </a:r>
            <a:r>
              <a:rPr lang="en-US" sz="3200" b="1" dirty="0">
                <a:solidFill>
                  <a:schemeClr val="l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– 129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l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Likhraj</a:t>
            </a:r>
            <a:r>
              <a:rPr lang="en-US" sz="3200" b="1" dirty="0">
                <a:solidFill>
                  <a:schemeClr val="l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Nitnaware – 139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l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Tejas Dhamgaye – 157</a:t>
            </a:r>
          </a:p>
          <a:p>
            <a:pPr marL="0" indent="0">
              <a:buNone/>
            </a:pP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D652CC-D5C0-46F7-9F91-0827AF3F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OF TEAM MEMBERS: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67513-619E-47AA-B5A9-DC069FAEF3AB}"/>
              </a:ext>
            </a:extLst>
          </p:cNvPr>
          <p:cNvSpPr txBox="1"/>
          <p:nvPr/>
        </p:nvSpPr>
        <p:spPr>
          <a:xfrm>
            <a:off x="4572000" y="3587167"/>
            <a:ext cx="3682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matic SC" panose="00000500000000000000" pitchFamily="2" charset="-79"/>
                <a:cs typeface="Amatic SC" panose="00000500000000000000" pitchFamily="2" charset="-79"/>
              </a:rPr>
              <a:t>Guided by-</a:t>
            </a:r>
          </a:p>
          <a:p>
            <a:r>
              <a:rPr lang="en-US" sz="3200" b="1" dirty="0">
                <a:latin typeface="Amatic SC" panose="00000500000000000000" pitchFamily="2" charset="-79"/>
                <a:cs typeface="Amatic SC" panose="00000500000000000000" pitchFamily="2" charset="-79"/>
              </a:rPr>
              <a:t>                 MRS. Shruti Tiwari</a:t>
            </a:r>
            <a:endParaRPr lang="en-IN" sz="32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22A2E-1DC2-478D-9921-66B2A75E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342" y="1436340"/>
            <a:ext cx="2481394" cy="14157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 txBox="1">
            <a:spLocks noGrp="1"/>
          </p:cNvSpPr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PROJECT</a:t>
            </a:r>
            <a:endParaRPr dirty="0"/>
          </a:p>
        </p:txBody>
      </p:sp>
      <p:sp>
        <p:nvSpPr>
          <p:cNvPr id="475" name="Google Shape;475;p33"/>
          <p:cNvSpPr txBox="1">
            <a:spLocks noGrp="1"/>
          </p:cNvSpPr>
          <p:nvPr>
            <p:ph type="title" idx="9"/>
          </p:nvPr>
        </p:nvSpPr>
        <p:spPr>
          <a:xfrm>
            <a:off x="7200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476" name="Google Shape;476;p33"/>
          <p:cNvSpPr txBox="1">
            <a:spLocks noGrp="1"/>
          </p:cNvSpPr>
          <p:nvPr>
            <p:ph type="subTitle" idx="14"/>
          </p:nvPr>
        </p:nvSpPr>
        <p:spPr>
          <a:xfrm>
            <a:off x="7200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and interesting games </a:t>
            </a:r>
            <a:endParaRPr dirty="0"/>
          </a:p>
        </p:txBody>
      </p:sp>
      <p:sp>
        <p:nvSpPr>
          <p:cNvPr id="477" name="Google Shape;477;p33"/>
          <p:cNvSpPr txBox="1">
            <a:spLocks noGrp="1"/>
          </p:cNvSpPr>
          <p:nvPr>
            <p:ph type="title" idx="15"/>
          </p:nvPr>
        </p:nvSpPr>
        <p:spPr>
          <a:xfrm>
            <a:off x="357225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78" name="Google Shape;478;p33"/>
          <p:cNvSpPr txBox="1">
            <a:spLocks noGrp="1"/>
          </p:cNvSpPr>
          <p:nvPr>
            <p:ph type="subTitle" idx="17"/>
          </p:nvPr>
        </p:nvSpPr>
        <p:spPr>
          <a:xfrm>
            <a:off x="357225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have fun and enjoy with friends online</a:t>
            </a:r>
            <a:endParaRPr dirty="0"/>
          </a:p>
        </p:txBody>
      </p:sp>
      <p:sp>
        <p:nvSpPr>
          <p:cNvPr id="479" name="Google Shape;479;p33"/>
          <p:cNvSpPr txBox="1">
            <a:spLocks noGrp="1"/>
          </p:cNvSpPr>
          <p:nvPr>
            <p:ph type="title" idx="2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80" name="Google Shape;480;p33"/>
          <p:cNvSpPr txBox="1">
            <a:spLocks noGrp="1"/>
          </p:cNvSpPr>
          <p:nvPr>
            <p:ph type="subTitle" idx="1"/>
          </p:nvPr>
        </p:nvSpPr>
        <p:spPr>
          <a:xfrm>
            <a:off x="7200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Gaming website </a:t>
            </a:r>
            <a:endParaRPr dirty="0"/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3"/>
          </p:nvPr>
        </p:nvSpPr>
        <p:spPr>
          <a:xfrm>
            <a:off x="3499679" y="1789117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subTitle" idx="5"/>
          </p:nvPr>
        </p:nvSpPr>
        <p:spPr>
          <a:xfrm>
            <a:off x="357225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Got to learn different concepts of website designing</a:t>
            </a:r>
            <a:endParaRPr dirty="0"/>
          </a:p>
        </p:txBody>
      </p:sp>
      <p:sp>
        <p:nvSpPr>
          <p:cNvPr id="483" name="Google Shape;483;p33"/>
          <p:cNvSpPr txBox="1">
            <a:spLocks noGrp="1"/>
          </p:cNvSpPr>
          <p:nvPr>
            <p:ph type="title" idx="6"/>
          </p:nvPr>
        </p:nvSpPr>
        <p:spPr>
          <a:xfrm>
            <a:off x="6424500" y="18425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STRATEGY</a:t>
            </a:r>
            <a:endParaRPr dirty="0"/>
          </a:p>
        </p:txBody>
      </p:sp>
      <p:sp>
        <p:nvSpPr>
          <p:cNvPr id="484" name="Google Shape;484;p33"/>
          <p:cNvSpPr txBox="1">
            <a:spLocks noGrp="1"/>
          </p:cNvSpPr>
          <p:nvPr>
            <p:ph type="title" idx="4"/>
          </p:nvPr>
        </p:nvSpPr>
        <p:spPr>
          <a:xfrm>
            <a:off x="3958350" y="1470202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85" name="Google Shape;485;p33"/>
          <p:cNvSpPr txBox="1">
            <a:spLocks noGrp="1"/>
          </p:cNvSpPr>
          <p:nvPr>
            <p:ph type="title" idx="7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86" name="Google Shape;486;p33"/>
          <p:cNvSpPr txBox="1">
            <a:spLocks noGrp="1"/>
          </p:cNvSpPr>
          <p:nvPr>
            <p:ph type="subTitle" idx="8"/>
          </p:nvPr>
        </p:nvSpPr>
        <p:spPr>
          <a:xfrm>
            <a:off x="64245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Implemented various web-development concepts</a:t>
            </a:r>
            <a:endParaRPr dirty="0"/>
          </a:p>
        </p:txBody>
      </p:sp>
      <p:sp>
        <p:nvSpPr>
          <p:cNvPr id="487" name="Google Shape;487;p33"/>
          <p:cNvSpPr txBox="1">
            <a:spLocks noGrp="1"/>
          </p:cNvSpPr>
          <p:nvPr>
            <p:ph type="title" idx="13"/>
          </p:nvPr>
        </p:nvSpPr>
        <p:spPr>
          <a:xfrm>
            <a:off x="110610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488" name="Google Shape;488;p33"/>
          <p:cNvSpPr txBox="1">
            <a:spLocks noGrp="1"/>
          </p:cNvSpPr>
          <p:nvPr>
            <p:ph type="title" idx="16"/>
          </p:nvPr>
        </p:nvSpPr>
        <p:spPr>
          <a:xfrm>
            <a:off x="395835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491" name="Google Shape;491;p3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997189" y="2208400"/>
            <a:ext cx="4249800" cy="1462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PROJECT</a:t>
            </a:r>
            <a:endParaRPr dirty="0"/>
          </a:p>
        </p:txBody>
      </p: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C5075-E4A3-4AF9-979F-8666A3F3E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581" y="1796951"/>
            <a:ext cx="3038899" cy="17337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EVOLUTION</a:t>
            </a:r>
            <a:endParaRPr/>
          </a:p>
        </p:txBody>
      </p:sp>
      <p:grpSp>
        <p:nvGrpSpPr>
          <p:cNvPr id="686" name="Google Shape;686;p36"/>
          <p:cNvGrpSpPr/>
          <p:nvPr/>
        </p:nvGrpSpPr>
        <p:grpSpPr>
          <a:xfrm rot="10800000" flipH="1">
            <a:off x="1256277" y="1819319"/>
            <a:ext cx="667869" cy="667869"/>
            <a:chOff x="1377750" y="1690325"/>
            <a:chExt cx="771300" cy="771300"/>
          </a:xfrm>
        </p:grpSpPr>
        <p:sp>
          <p:nvSpPr>
            <p:cNvPr id="687" name="Google Shape;687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6"/>
          <p:cNvSpPr txBox="1"/>
          <p:nvPr/>
        </p:nvSpPr>
        <p:spPr>
          <a:xfrm>
            <a:off x="449943" y="3288776"/>
            <a:ext cx="2246427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REQUIREMENTS</a:t>
            </a:r>
            <a:endParaRPr sz="12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655622" y="3666639"/>
            <a:ext cx="1794584" cy="53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Collected all the resources required for our website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694" name="Google Shape;694;p36"/>
          <p:cNvGrpSpPr/>
          <p:nvPr/>
        </p:nvGrpSpPr>
        <p:grpSpPr>
          <a:xfrm rot="10800000" flipH="1">
            <a:off x="3239548" y="1819319"/>
            <a:ext cx="667869" cy="667869"/>
            <a:chOff x="1377750" y="1690325"/>
            <a:chExt cx="771300" cy="771300"/>
          </a:xfrm>
        </p:grpSpPr>
        <p:sp>
          <p:nvSpPr>
            <p:cNvPr id="695" name="Google Shape;695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36"/>
          <p:cNvSpPr txBox="1"/>
          <p:nvPr/>
        </p:nvSpPr>
        <p:spPr>
          <a:xfrm>
            <a:off x="2696371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DESIGNING</a:t>
            </a:r>
            <a:endParaRPr sz="12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2696370" y="3698593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Designed the basic layout of our website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02" name="Google Shape;702;p36"/>
          <p:cNvGrpSpPr/>
          <p:nvPr/>
        </p:nvGrpSpPr>
        <p:grpSpPr>
          <a:xfrm rot="10800000" flipH="1">
            <a:off x="5222818" y="1819319"/>
            <a:ext cx="667869" cy="667869"/>
            <a:chOff x="1377750" y="1690325"/>
            <a:chExt cx="771300" cy="771300"/>
          </a:xfrm>
        </p:grpSpPr>
        <p:sp>
          <p:nvSpPr>
            <p:cNvPr id="703" name="Google Shape;703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36"/>
          <p:cNvSpPr txBox="1"/>
          <p:nvPr/>
        </p:nvSpPr>
        <p:spPr>
          <a:xfrm>
            <a:off x="4679641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CODING</a:t>
            </a:r>
            <a:endParaRPr sz="12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9" name="Google Shape;709;p36"/>
          <p:cNvSpPr txBox="1"/>
          <p:nvPr/>
        </p:nvSpPr>
        <p:spPr>
          <a:xfrm>
            <a:off x="4679641" y="3693118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Coded for website and games included in our website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10" name="Google Shape;710;p36"/>
          <p:cNvGrpSpPr/>
          <p:nvPr/>
        </p:nvGrpSpPr>
        <p:grpSpPr>
          <a:xfrm rot="10800000" flipH="1">
            <a:off x="7206089" y="1819319"/>
            <a:ext cx="667869" cy="667869"/>
            <a:chOff x="1377750" y="1690325"/>
            <a:chExt cx="771300" cy="771300"/>
          </a:xfrm>
        </p:grpSpPr>
        <p:sp>
          <p:nvSpPr>
            <p:cNvPr id="711" name="Google Shape;711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6"/>
          <p:cNvSpPr txBox="1"/>
          <p:nvPr/>
        </p:nvSpPr>
        <p:spPr>
          <a:xfrm>
            <a:off x="6662912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TESTING</a:t>
            </a:r>
            <a:endParaRPr sz="12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17" name="Google Shape;717;p36"/>
          <p:cNvSpPr txBox="1"/>
          <p:nvPr/>
        </p:nvSpPr>
        <p:spPr>
          <a:xfrm>
            <a:off x="6679905" y="3693118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Tested whether our website is working properly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18" name="Google Shape;718;p36"/>
          <p:cNvCxnSpPr>
            <a:cxnSpLocks/>
            <a:stCxn id="692" idx="0"/>
          </p:cNvCxnSpPr>
          <p:nvPr/>
        </p:nvCxnSpPr>
        <p:spPr>
          <a:xfrm flipV="1">
            <a:off x="1573157" y="2487176"/>
            <a:ext cx="16993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19" name="Google Shape;719;p36"/>
          <p:cNvCxnSpPr>
            <a:stCxn id="700" idx="0"/>
          </p:cNvCxnSpPr>
          <p:nvPr/>
        </p:nvCxnSpPr>
        <p:spPr>
          <a:xfrm rot="10800000">
            <a:off x="3573421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0" name="Google Shape;720;p36"/>
          <p:cNvCxnSpPr>
            <a:stCxn id="708" idx="0"/>
          </p:cNvCxnSpPr>
          <p:nvPr/>
        </p:nvCxnSpPr>
        <p:spPr>
          <a:xfrm rot="10800000">
            <a:off x="5556691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1" name="Google Shape;721;p36"/>
          <p:cNvCxnSpPr>
            <a:stCxn id="716" idx="0"/>
          </p:cNvCxnSpPr>
          <p:nvPr/>
        </p:nvCxnSpPr>
        <p:spPr>
          <a:xfrm rot="10800000">
            <a:off x="7539962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722" name="Google Shape;722;p36"/>
          <p:cNvGrpSpPr/>
          <p:nvPr/>
        </p:nvGrpSpPr>
        <p:grpSpPr>
          <a:xfrm>
            <a:off x="7326464" y="1945078"/>
            <a:ext cx="427092" cy="426809"/>
            <a:chOff x="5593575" y="2224975"/>
            <a:chExt cx="376525" cy="376275"/>
          </a:xfrm>
        </p:grpSpPr>
        <p:sp>
          <p:nvSpPr>
            <p:cNvPr id="723" name="Google Shape;723;p36"/>
            <p:cNvSpPr/>
            <p:nvPr/>
          </p:nvSpPr>
          <p:spPr>
            <a:xfrm>
              <a:off x="5593575" y="2254625"/>
              <a:ext cx="36600" cy="22325"/>
            </a:xfrm>
            <a:custGeom>
              <a:avLst/>
              <a:gdLst/>
              <a:ahLst/>
              <a:cxnLst/>
              <a:rect l="l" t="t" r="r" b="b"/>
              <a:pathLst>
                <a:path w="1464" h="893" extrusionOk="0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cubicBezTo>
                    <a:pt x="1" y="697"/>
                    <a:pt x="197" y="893"/>
                    <a:pt x="429" y="893"/>
                  </a:cubicBezTo>
                  <a:lnTo>
                    <a:pt x="1018" y="893"/>
                  </a:lnTo>
                  <a:cubicBezTo>
                    <a:pt x="1268" y="893"/>
                    <a:pt x="1464" y="697"/>
                    <a:pt x="1464" y="447"/>
                  </a:cubicBezTo>
                  <a:cubicBezTo>
                    <a:pt x="1464" y="197"/>
                    <a:pt x="1268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5622575" y="2224975"/>
              <a:ext cx="31700" cy="29675"/>
            </a:xfrm>
            <a:custGeom>
              <a:avLst/>
              <a:gdLst/>
              <a:ahLst/>
              <a:cxnLst/>
              <a:rect l="l" t="t" r="r" b="b"/>
              <a:pathLst>
                <a:path w="1268" h="1187" extrusionOk="0">
                  <a:moveTo>
                    <a:pt x="482" y="0"/>
                  </a:moveTo>
                  <a:cubicBezTo>
                    <a:pt x="371" y="0"/>
                    <a:pt x="259" y="45"/>
                    <a:pt x="179" y="134"/>
                  </a:cubicBezTo>
                  <a:cubicBezTo>
                    <a:pt x="1" y="295"/>
                    <a:pt x="1" y="580"/>
                    <a:pt x="179" y="758"/>
                  </a:cubicBezTo>
                  <a:lnTo>
                    <a:pt x="465" y="1044"/>
                  </a:lnTo>
                  <a:cubicBezTo>
                    <a:pt x="554" y="1133"/>
                    <a:pt x="661" y="1187"/>
                    <a:pt x="768" y="1187"/>
                  </a:cubicBezTo>
                  <a:cubicBezTo>
                    <a:pt x="893" y="1187"/>
                    <a:pt x="1000" y="1133"/>
                    <a:pt x="1089" y="1044"/>
                  </a:cubicBezTo>
                  <a:cubicBezTo>
                    <a:pt x="1267" y="883"/>
                    <a:pt x="1267" y="598"/>
                    <a:pt x="1089" y="419"/>
                  </a:cubicBezTo>
                  <a:lnTo>
                    <a:pt x="786" y="134"/>
                  </a:lnTo>
                  <a:cubicBezTo>
                    <a:pt x="705" y="45"/>
                    <a:pt x="594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5622575" y="2277150"/>
              <a:ext cx="31700" cy="29700"/>
            </a:xfrm>
            <a:custGeom>
              <a:avLst/>
              <a:gdLst/>
              <a:ahLst/>
              <a:cxnLst/>
              <a:rect l="l" t="t" r="r" b="b"/>
              <a:pathLst>
                <a:path w="1268" h="1188" extrusionOk="0">
                  <a:moveTo>
                    <a:pt x="777" y="1"/>
                  </a:moveTo>
                  <a:cubicBezTo>
                    <a:pt x="665" y="1"/>
                    <a:pt x="554" y="45"/>
                    <a:pt x="465" y="135"/>
                  </a:cubicBezTo>
                  <a:lnTo>
                    <a:pt x="179" y="420"/>
                  </a:lnTo>
                  <a:cubicBezTo>
                    <a:pt x="1" y="598"/>
                    <a:pt x="1" y="884"/>
                    <a:pt x="179" y="1045"/>
                  </a:cubicBezTo>
                  <a:cubicBezTo>
                    <a:pt x="250" y="1134"/>
                    <a:pt x="375" y="1187"/>
                    <a:pt x="482" y="1187"/>
                  </a:cubicBezTo>
                  <a:cubicBezTo>
                    <a:pt x="589" y="1187"/>
                    <a:pt x="714" y="1134"/>
                    <a:pt x="786" y="1045"/>
                  </a:cubicBezTo>
                  <a:lnTo>
                    <a:pt x="1089" y="759"/>
                  </a:lnTo>
                  <a:cubicBezTo>
                    <a:pt x="1267" y="581"/>
                    <a:pt x="1267" y="313"/>
                    <a:pt x="1089" y="135"/>
                  </a:cubicBezTo>
                  <a:cubicBezTo>
                    <a:pt x="1000" y="45"/>
                    <a:pt x="888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612325" y="2254625"/>
              <a:ext cx="188700" cy="223950"/>
            </a:xfrm>
            <a:custGeom>
              <a:avLst/>
              <a:gdLst/>
              <a:ahLst/>
              <a:cxnLst/>
              <a:rect l="l" t="t" r="r" b="b"/>
              <a:pathLst>
                <a:path w="7548" h="8958" extrusionOk="0">
                  <a:moveTo>
                    <a:pt x="2052" y="1"/>
                  </a:moveTo>
                  <a:cubicBezTo>
                    <a:pt x="1802" y="1"/>
                    <a:pt x="1606" y="197"/>
                    <a:pt x="1606" y="447"/>
                  </a:cubicBezTo>
                  <a:cubicBezTo>
                    <a:pt x="1606" y="697"/>
                    <a:pt x="1802" y="893"/>
                    <a:pt x="2052" y="893"/>
                  </a:cubicBezTo>
                  <a:lnTo>
                    <a:pt x="2944" y="893"/>
                  </a:lnTo>
                  <a:cubicBezTo>
                    <a:pt x="3176" y="893"/>
                    <a:pt x="3372" y="1089"/>
                    <a:pt x="3372" y="1339"/>
                  </a:cubicBezTo>
                  <a:lnTo>
                    <a:pt x="3372" y="1803"/>
                  </a:lnTo>
                  <a:cubicBezTo>
                    <a:pt x="1481" y="2017"/>
                    <a:pt x="0" y="3641"/>
                    <a:pt x="0" y="5585"/>
                  </a:cubicBezTo>
                  <a:cubicBezTo>
                    <a:pt x="0" y="6531"/>
                    <a:pt x="339" y="7423"/>
                    <a:pt x="946" y="8119"/>
                  </a:cubicBezTo>
                  <a:cubicBezTo>
                    <a:pt x="1249" y="8458"/>
                    <a:pt x="1624" y="8744"/>
                    <a:pt x="2016" y="8958"/>
                  </a:cubicBezTo>
                  <a:cubicBezTo>
                    <a:pt x="2391" y="6585"/>
                    <a:pt x="4461" y="4765"/>
                    <a:pt x="6959" y="4765"/>
                  </a:cubicBezTo>
                  <a:lnTo>
                    <a:pt x="7548" y="4765"/>
                  </a:lnTo>
                  <a:cubicBezTo>
                    <a:pt x="7191" y="3195"/>
                    <a:pt x="5888" y="1981"/>
                    <a:pt x="4265" y="1803"/>
                  </a:cubicBezTo>
                  <a:lnTo>
                    <a:pt x="4265" y="1339"/>
                  </a:lnTo>
                  <a:cubicBezTo>
                    <a:pt x="4265" y="607"/>
                    <a:pt x="3658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683250" y="2310825"/>
              <a:ext cx="286850" cy="290425"/>
            </a:xfrm>
            <a:custGeom>
              <a:avLst/>
              <a:gdLst/>
              <a:ahLst/>
              <a:cxnLst/>
              <a:rect l="l" t="t" r="r" b="b"/>
              <a:pathLst>
                <a:path w="11474" h="11617" extrusionOk="0">
                  <a:moveTo>
                    <a:pt x="7209" y="5157"/>
                  </a:moveTo>
                  <a:cubicBezTo>
                    <a:pt x="8333" y="5157"/>
                    <a:pt x="9261" y="6085"/>
                    <a:pt x="9261" y="7209"/>
                  </a:cubicBezTo>
                  <a:cubicBezTo>
                    <a:pt x="9261" y="8351"/>
                    <a:pt x="8333" y="9279"/>
                    <a:pt x="7209" y="9279"/>
                  </a:cubicBezTo>
                  <a:lnTo>
                    <a:pt x="4265" y="9279"/>
                  </a:lnTo>
                  <a:cubicBezTo>
                    <a:pt x="3123" y="9279"/>
                    <a:pt x="2195" y="8351"/>
                    <a:pt x="2195" y="7209"/>
                  </a:cubicBezTo>
                  <a:cubicBezTo>
                    <a:pt x="2195" y="6085"/>
                    <a:pt x="3123" y="5157"/>
                    <a:pt x="4265" y="5157"/>
                  </a:cubicBezTo>
                  <a:close/>
                  <a:moveTo>
                    <a:pt x="9118" y="1"/>
                  </a:moveTo>
                  <a:cubicBezTo>
                    <a:pt x="8458" y="1"/>
                    <a:pt x="7904" y="447"/>
                    <a:pt x="7708" y="1036"/>
                  </a:cubicBezTo>
                  <a:lnTo>
                    <a:pt x="7494" y="1036"/>
                  </a:lnTo>
                  <a:cubicBezTo>
                    <a:pt x="6281" y="1036"/>
                    <a:pt x="5282" y="2035"/>
                    <a:pt x="5282" y="3248"/>
                  </a:cubicBezTo>
                  <a:lnTo>
                    <a:pt x="5282" y="3391"/>
                  </a:lnTo>
                  <a:lnTo>
                    <a:pt x="4122" y="3391"/>
                  </a:lnTo>
                  <a:cubicBezTo>
                    <a:pt x="1838" y="3391"/>
                    <a:pt x="0" y="5229"/>
                    <a:pt x="0" y="7513"/>
                  </a:cubicBezTo>
                  <a:cubicBezTo>
                    <a:pt x="0" y="9779"/>
                    <a:pt x="1838" y="11616"/>
                    <a:pt x="4122" y="11616"/>
                  </a:cubicBezTo>
                  <a:lnTo>
                    <a:pt x="7351" y="11616"/>
                  </a:lnTo>
                  <a:cubicBezTo>
                    <a:pt x="9617" y="11616"/>
                    <a:pt x="11473" y="9779"/>
                    <a:pt x="11473" y="7513"/>
                  </a:cubicBezTo>
                  <a:cubicBezTo>
                    <a:pt x="11473" y="5229"/>
                    <a:pt x="9617" y="3391"/>
                    <a:pt x="7351" y="3391"/>
                  </a:cubicBezTo>
                  <a:lnTo>
                    <a:pt x="6174" y="3391"/>
                  </a:lnTo>
                  <a:lnTo>
                    <a:pt x="6174" y="3248"/>
                  </a:lnTo>
                  <a:cubicBezTo>
                    <a:pt x="6174" y="2517"/>
                    <a:pt x="6763" y="1928"/>
                    <a:pt x="7494" y="1928"/>
                  </a:cubicBezTo>
                  <a:lnTo>
                    <a:pt x="7708" y="1928"/>
                  </a:lnTo>
                  <a:cubicBezTo>
                    <a:pt x="7904" y="2517"/>
                    <a:pt x="8458" y="2945"/>
                    <a:pt x="9118" y="2945"/>
                  </a:cubicBezTo>
                  <a:cubicBezTo>
                    <a:pt x="9921" y="2945"/>
                    <a:pt x="10581" y="2285"/>
                    <a:pt x="10581" y="1482"/>
                  </a:cubicBezTo>
                  <a:cubicBezTo>
                    <a:pt x="10581" y="661"/>
                    <a:pt x="9921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760400" y="2461600"/>
              <a:ext cx="132075" cy="58900"/>
            </a:xfrm>
            <a:custGeom>
              <a:avLst/>
              <a:gdLst/>
              <a:ahLst/>
              <a:cxnLst/>
              <a:rect l="l" t="t" r="r" b="b"/>
              <a:pathLst>
                <a:path w="5283" h="2356" extrusionOk="0">
                  <a:moveTo>
                    <a:pt x="1321" y="750"/>
                  </a:moveTo>
                  <a:cubicBezTo>
                    <a:pt x="1571" y="750"/>
                    <a:pt x="1767" y="946"/>
                    <a:pt x="1767" y="1178"/>
                  </a:cubicBezTo>
                  <a:cubicBezTo>
                    <a:pt x="1767" y="1428"/>
                    <a:pt x="1571" y="1624"/>
                    <a:pt x="1321" y="1624"/>
                  </a:cubicBezTo>
                  <a:cubicBezTo>
                    <a:pt x="1072" y="1624"/>
                    <a:pt x="875" y="1428"/>
                    <a:pt x="875" y="1178"/>
                  </a:cubicBezTo>
                  <a:cubicBezTo>
                    <a:pt x="875" y="946"/>
                    <a:pt x="1072" y="750"/>
                    <a:pt x="1321" y="750"/>
                  </a:cubicBezTo>
                  <a:close/>
                  <a:moveTo>
                    <a:pt x="3962" y="750"/>
                  </a:moveTo>
                  <a:cubicBezTo>
                    <a:pt x="4212" y="750"/>
                    <a:pt x="4408" y="946"/>
                    <a:pt x="4408" y="1178"/>
                  </a:cubicBezTo>
                  <a:cubicBezTo>
                    <a:pt x="4408" y="1428"/>
                    <a:pt x="4212" y="1624"/>
                    <a:pt x="3962" y="1624"/>
                  </a:cubicBezTo>
                  <a:cubicBezTo>
                    <a:pt x="3730" y="1624"/>
                    <a:pt x="3534" y="1428"/>
                    <a:pt x="3534" y="1178"/>
                  </a:cubicBezTo>
                  <a:cubicBezTo>
                    <a:pt x="3534" y="946"/>
                    <a:pt x="3730" y="750"/>
                    <a:pt x="3962" y="750"/>
                  </a:cubicBezTo>
                  <a:close/>
                  <a:moveTo>
                    <a:pt x="1179" y="1"/>
                  </a:moveTo>
                  <a:cubicBezTo>
                    <a:pt x="518" y="1"/>
                    <a:pt x="1" y="536"/>
                    <a:pt x="1" y="1178"/>
                  </a:cubicBezTo>
                  <a:cubicBezTo>
                    <a:pt x="1" y="1838"/>
                    <a:pt x="518" y="2356"/>
                    <a:pt x="1179" y="2356"/>
                  </a:cubicBezTo>
                  <a:lnTo>
                    <a:pt x="4123" y="2356"/>
                  </a:lnTo>
                  <a:cubicBezTo>
                    <a:pt x="4765" y="2356"/>
                    <a:pt x="5282" y="1838"/>
                    <a:pt x="5282" y="1178"/>
                  </a:cubicBezTo>
                  <a:cubicBezTo>
                    <a:pt x="5282" y="536"/>
                    <a:pt x="4765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6"/>
          <p:cNvGrpSpPr/>
          <p:nvPr/>
        </p:nvGrpSpPr>
        <p:grpSpPr>
          <a:xfrm>
            <a:off x="1444151" y="1939718"/>
            <a:ext cx="291997" cy="427064"/>
            <a:chOff x="4507850" y="3932275"/>
            <a:chExt cx="257425" cy="376500"/>
          </a:xfrm>
        </p:grpSpPr>
        <p:sp>
          <p:nvSpPr>
            <p:cNvPr id="730" name="Google Shape;730;p36"/>
            <p:cNvSpPr/>
            <p:nvPr/>
          </p:nvSpPr>
          <p:spPr>
            <a:xfrm>
              <a:off x="4507850" y="4211525"/>
              <a:ext cx="257425" cy="97250"/>
            </a:xfrm>
            <a:custGeom>
              <a:avLst/>
              <a:gdLst/>
              <a:ahLst/>
              <a:cxnLst/>
              <a:rect l="l" t="t" r="r" b="b"/>
              <a:pathLst>
                <a:path w="10297" h="3890" extrusionOk="0">
                  <a:moveTo>
                    <a:pt x="6906" y="875"/>
                  </a:moveTo>
                  <a:cubicBezTo>
                    <a:pt x="7156" y="875"/>
                    <a:pt x="7352" y="1089"/>
                    <a:pt x="7352" y="1321"/>
                  </a:cubicBezTo>
                  <a:cubicBezTo>
                    <a:pt x="7352" y="1570"/>
                    <a:pt x="7156" y="1767"/>
                    <a:pt x="6906" y="1767"/>
                  </a:cubicBezTo>
                  <a:lnTo>
                    <a:pt x="3373" y="1767"/>
                  </a:lnTo>
                  <a:cubicBezTo>
                    <a:pt x="3141" y="1767"/>
                    <a:pt x="2945" y="1570"/>
                    <a:pt x="2945" y="1321"/>
                  </a:cubicBezTo>
                  <a:cubicBezTo>
                    <a:pt x="2945" y="1089"/>
                    <a:pt x="3141" y="875"/>
                    <a:pt x="3373" y="875"/>
                  </a:cubicBezTo>
                  <a:close/>
                  <a:moveTo>
                    <a:pt x="1" y="0"/>
                  </a:moveTo>
                  <a:lnTo>
                    <a:pt x="1" y="3444"/>
                  </a:lnTo>
                  <a:cubicBezTo>
                    <a:pt x="1" y="3676"/>
                    <a:pt x="197" y="3890"/>
                    <a:pt x="447" y="3890"/>
                  </a:cubicBezTo>
                  <a:lnTo>
                    <a:pt x="9850" y="3890"/>
                  </a:lnTo>
                  <a:cubicBezTo>
                    <a:pt x="10100" y="3890"/>
                    <a:pt x="10296" y="3676"/>
                    <a:pt x="10296" y="3444"/>
                  </a:cubicBezTo>
                  <a:lnTo>
                    <a:pt x="10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507850" y="3932275"/>
              <a:ext cx="257425" cy="44200"/>
            </a:xfrm>
            <a:custGeom>
              <a:avLst/>
              <a:gdLst/>
              <a:ahLst/>
              <a:cxnLst/>
              <a:rect l="l" t="t" r="r" b="b"/>
              <a:pathLst>
                <a:path w="10297" h="1768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1321"/>
                  </a:lnTo>
                  <a:cubicBezTo>
                    <a:pt x="1" y="1571"/>
                    <a:pt x="197" y="1767"/>
                    <a:pt x="447" y="1767"/>
                  </a:cubicBezTo>
                  <a:lnTo>
                    <a:pt x="9850" y="1767"/>
                  </a:lnTo>
                  <a:cubicBezTo>
                    <a:pt x="10100" y="1767"/>
                    <a:pt x="10296" y="1571"/>
                    <a:pt x="10296" y="1321"/>
                  </a:cubicBezTo>
                  <a:lnTo>
                    <a:pt x="10296" y="429"/>
                  </a:lnTo>
                  <a:cubicBezTo>
                    <a:pt x="10296" y="197"/>
                    <a:pt x="10100" y="1"/>
                    <a:pt x="9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4522575" y="3998300"/>
              <a:ext cx="227975" cy="117775"/>
            </a:xfrm>
            <a:custGeom>
              <a:avLst/>
              <a:gdLst/>
              <a:ahLst/>
              <a:cxnLst/>
              <a:rect l="l" t="t" r="r" b="b"/>
              <a:pathLst>
                <a:path w="9119" h="4711" extrusionOk="0">
                  <a:moveTo>
                    <a:pt x="4113" y="1026"/>
                  </a:moveTo>
                  <a:cubicBezTo>
                    <a:pt x="4225" y="1026"/>
                    <a:pt x="4336" y="1071"/>
                    <a:pt x="4426" y="1160"/>
                  </a:cubicBezTo>
                  <a:cubicBezTo>
                    <a:pt x="4604" y="1339"/>
                    <a:pt x="4604" y="1606"/>
                    <a:pt x="4426" y="1785"/>
                  </a:cubicBezTo>
                  <a:lnTo>
                    <a:pt x="2659" y="3551"/>
                  </a:lnTo>
                  <a:cubicBezTo>
                    <a:pt x="2570" y="3640"/>
                    <a:pt x="2463" y="3676"/>
                    <a:pt x="2356" y="3676"/>
                  </a:cubicBezTo>
                  <a:cubicBezTo>
                    <a:pt x="2231" y="3676"/>
                    <a:pt x="2124" y="3640"/>
                    <a:pt x="2035" y="3551"/>
                  </a:cubicBezTo>
                  <a:cubicBezTo>
                    <a:pt x="1874" y="3373"/>
                    <a:pt x="1874" y="3105"/>
                    <a:pt x="2035" y="2927"/>
                  </a:cubicBezTo>
                  <a:lnTo>
                    <a:pt x="3801" y="1160"/>
                  </a:lnTo>
                  <a:cubicBezTo>
                    <a:pt x="3890" y="1071"/>
                    <a:pt x="4002" y="1026"/>
                    <a:pt x="4113" y="1026"/>
                  </a:cubicBezTo>
                  <a:close/>
                  <a:moveTo>
                    <a:pt x="6763" y="1026"/>
                  </a:moveTo>
                  <a:cubicBezTo>
                    <a:pt x="6875" y="1026"/>
                    <a:pt x="6986" y="1071"/>
                    <a:pt x="7066" y="1160"/>
                  </a:cubicBezTo>
                  <a:cubicBezTo>
                    <a:pt x="7245" y="1339"/>
                    <a:pt x="7245" y="1606"/>
                    <a:pt x="7066" y="1785"/>
                  </a:cubicBezTo>
                  <a:lnTo>
                    <a:pt x="5318" y="3551"/>
                  </a:lnTo>
                  <a:cubicBezTo>
                    <a:pt x="5229" y="3640"/>
                    <a:pt x="5104" y="3676"/>
                    <a:pt x="4997" y="3676"/>
                  </a:cubicBezTo>
                  <a:cubicBezTo>
                    <a:pt x="4890" y="3676"/>
                    <a:pt x="4765" y="3640"/>
                    <a:pt x="4693" y="3551"/>
                  </a:cubicBezTo>
                  <a:cubicBezTo>
                    <a:pt x="4515" y="3373"/>
                    <a:pt x="4515" y="3105"/>
                    <a:pt x="4693" y="2927"/>
                  </a:cubicBezTo>
                  <a:lnTo>
                    <a:pt x="6460" y="1160"/>
                  </a:lnTo>
                  <a:cubicBezTo>
                    <a:pt x="6540" y="1071"/>
                    <a:pt x="6651" y="1026"/>
                    <a:pt x="6763" y="1026"/>
                  </a:cubicBezTo>
                  <a:close/>
                  <a:moveTo>
                    <a:pt x="1" y="1"/>
                  </a:moveTo>
                  <a:lnTo>
                    <a:pt x="1" y="4711"/>
                  </a:lnTo>
                  <a:lnTo>
                    <a:pt x="9118" y="4711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509650" y="4137925"/>
              <a:ext cx="253375" cy="51750"/>
            </a:xfrm>
            <a:custGeom>
              <a:avLst/>
              <a:gdLst/>
              <a:ahLst/>
              <a:cxnLst/>
              <a:rect l="l" t="t" r="r" b="b"/>
              <a:pathLst>
                <a:path w="10135" h="2070" extrusionOk="0">
                  <a:moveTo>
                    <a:pt x="411" y="0"/>
                  </a:moveTo>
                  <a:lnTo>
                    <a:pt x="0" y="2070"/>
                  </a:lnTo>
                  <a:lnTo>
                    <a:pt x="1981" y="2070"/>
                  </a:lnTo>
                  <a:lnTo>
                    <a:pt x="1981" y="1624"/>
                  </a:lnTo>
                  <a:cubicBezTo>
                    <a:pt x="1981" y="1374"/>
                    <a:pt x="2177" y="1178"/>
                    <a:pt x="2427" y="1178"/>
                  </a:cubicBezTo>
                  <a:cubicBezTo>
                    <a:pt x="2677" y="1178"/>
                    <a:pt x="2873" y="1374"/>
                    <a:pt x="2873" y="1624"/>
                  </a:cubicBezTo>
                  <a:lnTo>
                    <a:pt x="2873" y="2070"/>
                  </a:lnTo>
                  <a:lnTo>
                    <a:pt x="3747" y="2070"/>
                  </a:lnTo>
                  <a:lnTo>
                    <a:pt x="3747" y="1624"/>
                  </a:lnTo>
                  <a:cubicBezTo>
                    <a:pt x="3747" y="1374"/>
                    <a:pt x="3943" y="1178"/>
                    <a:pt x="4193" y="1178"/>
                  </a:cubicBezTo>
                  <a:cubicBezTo>
                    <a:pt x="4443" y="1178"/>
                    <a:pt x="4639" y="1374"/>
                    <a:pt x="4639" y="1624"/>
                  </a:cubicBezTo>
                  <a:lnTo>
                    <a:pt x="4639" y="2070"/>
                  </a:lnTo>
                  <a:lnTo>
                    <a:pt x="5514" y="2070"/>
                  </a:lnTo>
                  <a:lnTo>
                    <a:pt x="5514" y="1624"/>
                  </a:lnTo>
                  <a:cubicBezTo>
                    <a:pt x="5514" y="1374"/>
                    <a:pt x="5710" y="1178"/>
                    <a:pt x="5960" y="1178"/>
                  </a:cubicBezTo>
                  <a:cubicBezTo>
                    <a:pt x="6192" y="1178"/>
                    <a:pt x="6406" y="1374"/>
                    <a:pt x="6406" y="1624"/>
                  </a:cubicBezTo>
                  <a:lnTo>
                    <a:pt x="6406" y="2070"/>
                  </a:lnTo>
                  <a:lnTo>
                    <a:pt x="7280" y="2070"/>
                  </a:lnTo>
                  <a:lnTo>
                    <a:pt x="7280" y="1481"/>
                  </a:lnTo>
                  <a:cubicBezTo>
                    <a:pt x="7030" y="1481"/>
                    <a:pt x="6834" y="1285"/>
                    <a:pt x="6834" y="1035"/>
                  </a:cubicBezTo>
                  <a:cubicBezTo>
                    <a:pt x="6834" y="785"/>
                    <a:pt x="7030" y="589"/>
                    <a:pt x="7280" y="589"/>
                  </a:cubicBezTo>
                  <a:lnTo>
                    <a:pt x="8154" y="589"/>
                  </a:lnTo>
                  <a:cubicBezTo>
                    <a:pt x="8404" y="589"/>
                    <a:pt x="8600" y="785"/>
                    <a:pt x="8600" y="1035"/>
                  </a:cubicBezTo>
                  <a:cubicBezTo>
                    <a:pt x="8600" y="1285"/>
                    <a:pt x="8404" y="1481"/>
                    <a:pt x="8154" y="1481"/>
                  </a:cubicBezTo>
                  <a:lnTo>
                    <a:pt x="8154" y="2070"/>
                  </a:lnTo>
                  <a:lnTo>
                    <a:pt x="10135" y="2070"/>
                  </a:lnTo>
                  <a:lnTo>
                    <a:pt x="9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36"/>
          <p:cNvGrpSpPr/>
          <p:nvPr/>
        </p:nvGrpSpPr>
        <p:grpSpPr>
          <a:xfrm>
            <a:off x="5343223" y="1939701"/>
            <a:ext cx="427092" cy="427092"/>
            <a:chOff x="4448075" y="3401900"/>
            <a:chExt cx="376525" cy="376525"/>
          </a:xfrm>
        </p:grpSpPr>
        <p:sp>
          <p:nvSpPr>
            <p:cNvPr id="735" name="Google Shape;735;p36"/>
            <p:cNvSpPr/>
            <p:nvPr/>
          </p:nvSpPr>
          <p:spPr>
            <a:xfrm>
              <a:off x="4705025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1378" y="1"/>
                  </a:moveTo>
                  <a:cubicBezTo>
                    <a:pt x="1245" y="1"/>
                    <a:pt x="1112" y="61"/>
                    <a:pt x="1017" y="177"/>
                  </a:cubicBezTo>
                  <a:cubicBezTo>
                    <a:pt x="1017" y="177"/>
                    <a:pt x="750" y="498"/>
                    <a:pt x="0" y="784"/>
                  </a:cubicBezTo>
                  <a:lnTo>
                    <a:pt x="179" y="1640"/>
                  </a:lnTo>
                  <a:cubicBezTo>
                    <a:pt x="357" y="1587"/>
                    <a:pt x="536" y="1515"/>
                    <a:pt x="714" y="1426"/>
                  </a:cubicBezTo>
                  <a:cubicBezTo>
                    <a:pt x="1428" y="1105"/>
                    <a:pt x="1695" y="748"/>
                    <a:pt x="1731" y="712"/>
                  </a:cubicBezTo>
                  <a:cubicBezTo>
                    <a:pt x="1874" y="516"/>
                    <a:pt x="1838" y="230"/>
                    <a:pt x="1642" y="88"/>
                  </a:cubicBezTo>
                  <a:cubicBezTo>
                    <a:pt x="1562" y="29"/>
                    <a:pt x="1470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4521250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495" y="1"/>
                  </a:moveTo>
                  <a:cubicBezTo>
                    <a:pt x="404" y="1"/>
                    <a:pt x="312" y="29"/>
                    <a:pt x="232" y="88"/>
                  </a:cubicBezTo>
                  <a:cubicBezTo>
                    <a:pt x="36" y="230"/>
                    <a:pt x="0" y="516"/>
                    <a:pt x="143" y="712"/>
                  </a:cubicBezTo>
                  <a:cubicBezTo>
                    <a:pt x="179" y="748"/>
                    <a:pt x="446" y="1105"/>
                    <a:pt x="1160" y="1426"/>
                  </a:cubicBezTo>
                  <a:cubicBezTo>
                    <a:pt x="1320" y="1515"/>
                    <a:pt x="1499" y="1587"/>
                    <a:pt x="1695" y="1640"/>
                  </a:cubicBezTo>
                  <a:lnTo>
                    <a:pt x="1874" y="784"/>
                  </a:lnTo>
                  <a:cubicBezTo>
                    <a:pt x="1124" y="498"/>
                    <a:pt x="857" y="177"/>
                    <a:pt x="839" y="177"/>
                  </a:cubicBezTo>
                  <a:cubicBezTo>
                    <a:pt x="754" y="61"/>
                    <a:pt x="62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552025" y="3687850"/>
              <a:ext cx="169075" cy="90575"/>
            </a:xfrm>
            <a:custGeom>
              <a:avLst/>
              <a:gdLst/>
              <a:ahLst/>
              <a:cxnLst/>
              <a:rect l="l" t="t" r="r" b="b"/>
              <a:pathLst>
                <a:path w="6763" h="3623" extrusionOk="0">
                  <a:moveTo>
                    <a:pt x="464" y="0"/>
                  </a:moveTo>
                  <a:lnTo>
                    <a:pt x="0" y="2213"/>
                  </a:lnTo>
                  <a:cubicBezTo>
                    <a:pt x="0" y="2248"/>
                    <a:pt x="0" y="2266"/>
                    <a:pt x="0" y="2302"/>
                  </a:cubicBezTo>
                  <a:cubicBezTo>
                    <a:pt x="0" y="2766"/>
                    <a:pt x="393" y="3123"/>
                    <a:pt x="1178" y="3354"/>
                  </a:cubicBezTo>
                  <a:cubicBezTo>
                    <a:pt x="1767" y="3533"/>
                    <a:pt x="2552" y="3622"/>
                    <a:pt x="3373" y="3622"/>
                  </a:cubicBezTo>
                  <a:cubicBezTo>
                    <a:pt x="4211" y="3622"/>
                    <a:pt x="4996" y="3533"/>
                    <a:pt x="5585" y="3354"/>
                  </a:cubicBezTo>
                  <a:cubicBezTo>
                    <a:pt x="6370" y="3123"/>
                    <a:pt x="6763" y="2766"/>
                    <a:pt x="6763" y="2302"/>
                  </a:cubicBezTo>
                  <a:cubicBezTo>
                    <a:pt x="6763" y="2266"/>
                    <a:pt x="6763" y="2248"/>
                    <a:pt x="6745" y="2213"/>
                  </a:cubicBezTo>
                  <a:lnTo>
                    <a:pt x="6299" y="0"/>
                  </a:lnTo>
                  <a:cubicBezTo>
                    <a:pt x="5496" y="286"/>
                    <a:pt x="4514" y="428"/>
                    <a:pt x="3373" y="428"/>
                  </a:cubicBezTo>
                  <a:cubicBezTo>
                    <a:pt x="2248" y="428"/>
                    <a:pt x="1267" y="286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568075" y="3633875"/>
              <a:ext cx="136975" cy="42400"/>
            </a:xfrm>
            <a:custGeom>
              <a:avLst/>
              <a:gdLst/>
              <a:ahLst/>
              <a:cxnLst/>
              <a:rect l="l" t="t" r="r" b="b"/>
              <a:pathLst>
                <a:path w="5479" h="1696" extrusionOk="0">
                  <a:moveTo>
                    <a:pt x="268" y="0"/>
                  </a:moveTo>
                  <a:lnTo>
                    <a:pt x="1" y="1303"/>
                  </a:lnTo>
                  <a:cubicBezTo>
                    <a:pt x="589" y="1517"/>
                    <a:pt x="1464" y="1695"/>
                    <a:pt x="2731" y="1695"/>
                  </a:cubicBezTo>
                  <a:cubicBezTo>
                    <a:pt x="4015" y="1695"/>
                    <a:pt x="4889" y="1517"/>
                    <a:pt x="5478" y="1303"/>
                  </a:cubicBezTo>
                  <a:lnTo>
                    <a:pt x="5193" y="0"/>
                  </a:lnTo>
                  <a:cubicBezTo>
                    <a:pt x="4408" y="89"/>
                    <a:pt x="3587" y="143"/>
                    <a:pt x="2731" y="143"/>
                  </a:cubicBezTo>
                  <a:cubicBezTo>
                    <a:pt x="1892" y="143"/>
                    <a:pt x="1053" y="89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448075" y="3488450"/>
              <a:ext cx="376525" cy="126700"/>
            </a:xfrm>
            <a:custGeom>
              <a:avLst/>
              <a:gdLst/>
              <a:ahLst/>
              <a:cxnLst/>
              <a:rect l="l" t="t" r="r" b="b"/>
              <a:pathLst>
                <a:path w="15061" h="5068" extrusionOk="0">
                  <a:moveTo>
                    <a:pt x="4016" y="1981"/>
                  </a:moveTo>
                  <a:cubicBezTo>
                    <a:pt x="4247" y="1981"/>
                    <a:pt x="4444" y="2177"/>
                    <a:pt x="4444" y="2427"/>
                  </a:cubicBezTo>
                  <a:cubicBezTo>
                    <a:pt x="4444" y="2677"/>
                    <a:pt x="4247" y="2873"/>
                    <a:pt x="4016" y="2873"/>
                  </a:cubicBezTo>
                  <a:cubicBezTo>
                    <a:pt x="3766" y="2873"/>
                    <a:pt x="3569" y="2677"/>
                    <a:pt x="3569" y="2427"/>
                  </a:cubicBezTo>
                  <a:cubicBezTo>
                    <a:pt x="3569" y="2177"/>
                    <a:pt x="3766" y="1981"/>
                    <a:pt x="4016" y="1981"/>
                  </a:cubicBezTo>
                  <a:close/>
                  <a:moveTo>
                    <a:pt x="11063" y="1981"/>
                  </a:moveTo>
                  <a:cubicBezTo>
                    <a:pt x="11313" y="1981"/>
                    <a:pt x="11509" y="2177"/>
                    <a:pt x="11509" y="2427"/>
                  </a:cubicBezTo>
                  <a:cubicBezTo>
                    <a:pt x="11509" y="2677"/>
                    <a:pt x="11313" y="2873"/>
                    <a:pt x="11063" y="2873"/>
                  </a:cubicBezTo>
                  <a:cubicBezTo>
                    <a:pt x="10831" y="2873"/>
                    <a:pt x="10617" y="2677"/>
                    <a:pt x="10617" y="2427"/>
                  </a:cubicBezTo>
                  <a:cubicBezTo>
                    <a:pt x="10617" y="2177"/>
                    <a:pt x="10831" y="1981"/>
                    <a:pt x="11063" y="1981"/>
                  </a:cubicBezTo>
                  <a:close/>
                  <a:moveTo>
                    <a:pt x="7531" y="2516"/>
                  </a:moveTo>
                  <a:cubicBezTo>
                    <a:pt x="7780" y="2516"/>
                    <a:pt x="7977" y="2712"/>
                    <a:pt x="7977" y="2962"/>
                  </a:cubicBezTo>
                  <a:cubicBezTo>
                    <a:pt x="7977" y="3194"/>
                    <a:pt x="7780" y="3390"/>
                    <a:pt x="7531" y="3390"/>
                  </a:cubicBezTo>
                  <a:cubicBezTo>
                    <a:pt x="7299" y="3390"/>
                    <a:pt x="7102" y="3194"/>
                    <a:pt x="7102" y="2962"/>
                  </a:cubicBezTo>
                  <a:cubicBezTo>
                    <a:pt x="7102" y="2712"/>
                    <a:pt x="7299" y="2516"/>
                    <a:pt x="7531" y="2516"/>
                  </a:cubicBezTo>
                  <a:close/>
                  <a:moveTo>
                    <a:pt x="3034" y="0"/>
                  </a:moveTo>
                  <a:cubicBezTo>
                    <a:pt x="2356" y="179"/>
                    <a:pt x="1767" y="393"/>
                    <a:pt x="1303" y="643"/>
                  </a:cubicBezTo>
                  <a:cubicBezTo>
                    <a:pt x="715" y="964"/>
                    <a:pt x="1" y="1499"/>
                    <a:pt x="1" y="2284"/>
                  </a:cubicBezTo>
                  <a:cubicBezTo>
                    <a:pt x="1" y="2873"/>
                    <a:pt x="429" y="3712"/>
                    <a:pt x="2392" y="4354"/>
                  </a:cubicBezTo>
                  <a:cubicBezTo>
                    <a:pt x="3766" y="4818"/>
                    <a:pt x="5604" y="5068"/>
                    <a:pt x="7531" y="5068"/>
                  </a:cubicBezTo>
                  <a:cubicBezTo>
                    <a:pt x="9475" y="5068"/>
                    <a:pt x="11313" y="4818"/>
                    <a:pt x="12687" y="4354"/>
                  </a:cubicBezTo>
                  <a:cubicBezTo>
                    <a:pt x="14650" y="3712"/>
                    <a:pt x="15060" y="2873"/>
                    <a:pt x="15060" y="2284"/>
                  </a:cubicBezTo>
                  <a:cubicBezTo>
                    <a:pt x="15060" y="1499"/>
                    <a:pt x="14364" y="964"/>
                    <a:pt x="13775" y="643"/>
                  </a:cubicBezTo>
                  <a:cubicBezTo>
                    <a:pt x="13312" y="393"/>
                    <a:pt x="12723" y="179"/>
                    <a:pt x="12045" y="0"/>
                  </a:cubicBezTo>
                  <a:lnTo>
                    <a:pt x="11848" y="232"/>
                  </a:lnTo>
                  <a:cubicBezTo>
                    <a:pt x="11795" y="304"/>
                    <a:pt x="10546" y="1695"/>
                    <a:pt x="7531" y="1695"/>
                  </a:cubicBezTo>
                  <a:cubicBezTo>
                    <a:pt x="4533" y="1695"/>
                    <a:pt x="3284" y="304"/>
                    <a:pt x="3230" y="232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4545325" y="3401900"/>
              <a:ext cx="182475" cy="106650"/>
            </a:xfrm>
            <a:custGeom>
              <a:avLst/>
              <a:gdLst/>
              <a:ahLst/>
              <a:cxnLst/>
              <a:rect l="l" t="t" r="r" b="b"/>
              <a:pathLst>
                <a:path w="7299" h="4266" extrusionOk="0">
                  <a:moveTo>
                    <a:pt x="3641" y="1"/>
                  </a:moveTo>
                  <a:cubicBezTo>
                    <a:pt x="2677" y="1"/>
                    <a:pt x="1749" y="376"/>
                    <a:pt x="1053" y="1071"/>
                  </a:cubicBezTo>
                  <a:cubicBezTo>
                    <a:pt x="482" y="1625"/>
                    <a:pt x="126" y="2338"/>
                    <a:pt x="1" y="3123"/>
                  </a:cubicBezTo>
                  <a:lnTo>
                    <a:pt x="18" y="3123"/>
                  </a:lnTo>
                  <a:cubicBezTo>
                    <a:pt x="18" y="3123"/>
                    <a:pt x="268" y="3391"/>
                    <a:pt x="804" y="3677"/>
                  </a:cubicBezTo>
                  <a:cubicBezTo>
                    <a:pt x="1339" y="3944"/>
                    <a:pt x="2267" y="4265"/>
                    <a:pt x="3641" y="4265"/>
                  </a:cubicBezTo>
                  <a:cubicBezTo>
                    <a:pt x="5032" y="4265"/>
                    <a:pt x="5960" y="3944"/>
                    <a:pt x="6495" y="3677"/>
                  </a:cubicBezTo>
                  <a:cubicBezTo>
                    <a:pt x="7031" y="3391"/>
                    <a:pt x="7280" y="3123"/>
                    <a:pt x="7280" y="3123"/>
                  </a:cubicBezTo>
                  <a:lnTo>
                    <a:pt x="7298" y="3123"/>
                  </a:lnTo>
                  <a:cubicBezTo>
                    <a:pt x="7173" y="2338"/>
                    <a:pt x="6817" y="1625"/>
                    <a:pt x="6246" y="1071"/>
                  </a:cubicBezTo>
                  <a:cubicBezTo>
                    <a:pt x="5550" y="376"/>
                    <a:pt x="4622" y="1"/>
                    <a:pt x="3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6"/>
          <p:cNvGrpSpPr/>
          <p:nvPr/>
        </p:nvGrpSpPr>
        <p:grpSpPr>
          <a:xfrm>
            <a:off x="3359959" y="1957167"/>
            <a:ext cx="427064" cy="392156"/>
            <a:chOff x="2203925" y="3390750"/>
            <a:chExt cx="376500" cy="345725"/>
          </a:xfrm>
        </p:grpSpPr>
        <p:sp>
          <p:nvSpPr>
            <p:cNvPr id="742" name="Google Shape;742;p36"/>
            <p:cNvSpPr/>
            <p:nvPr/>
          </p:nvSpPr>
          <p:spPr>
            <a:xfrm>
              <a:off x="2203925" y="3442500"/>
              <a:ext cx="45525" cy="66050"/>
            </a:xfrm>
            <a:custGeom>
              <a:avLst/>
              <a:gdLst/>
              <a:ahLst/>
              <a:cxnLst/>
              <a:rect l="l" t="t" r="r" b="b"/>
              <a:pathLst>
                <a:path w="1821" h="2642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2195"/>
                  </a:lnTo>
                  <a:cubicBezTo>
                    <a:pt x="1" y="2445"/>
                    <a:pt x="197" y="2641"/>
                    <a:pt x="447" y="2641"/>
                  </a:cubicBezTo>
                  <a:lnTo>
                    <a:pt x="1821" y="2641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2271725" y="3390750"/>
              <a:ext cx="308700" cy="345725"/>
            </a:xfrm>
            <a:custGeom>
              <a:avLst/>
              <a:gdLst/>
              <a:ahLst/>
              <a:cxnLst/>
              <a:rect l="l" t="t" r="r" b="b"/>
              <a:pathLst>
                <a:path w="12348" h="13829" extrusionOk="0">
                  <a:moveTo>
                    <a:pt x="6620" y="2945"/>
                  </a:moveTo>
                  <a:cubicBezTo>
                    <a:pt x="6852" y="2945"/>
                    <a:pt x="7048" y="3141"/>
                    <a:pt x="7048" y="3391"/>
                  </a:cubicBezTo>
                  <a:cubicBezTo>
                    <a:pt x="7048" y="3623"/>
                    <a:pt x="6852" y="3837"/>
                    <a:pt x="6620" y="3837"/>
                  </a:cubicBezTo>
                  <a:lnTo>
                    <a:pt x="1910" y="3837"/>
                  </a:lnTo>
                  <a:cubicBezTo>
                    <a:pt x="1660" y="3837"/>
                    <a:pt x="1464" y="3623"/>
                    <a:pt x="1464" y="3391"/>
                  </a:cubicBezTo>
                  <a:cubicBezTo>
                    <a:pt x="1464" y="3141"/>
                    <a:pt x="1660" y="2945"/>
                    <a:pt x="1910" y="2945"/>
                  </a:cubicBezTo>
                  <a:close/>
                  <a:moveTo>
                    <a:pt x="9546" y="2945"/>
                  </a:moveTo>
                  <a:cubicBezTo>
                    <a:pt x="9796" y="2945"/>
                    <a:pt x="9993" y="3141"/>
                    <a:pt x="9993" y="3391"/>
                  </a:cubicBezTo>
                  <a:cubicBezTo>
                    <a:pt x="9993" y="3623"/>
                    <a:pt x="9796" y="3837"/>
                    <a:pt x="9546" y="3837"/>
                  </a:cubicBezTo>
                  <a:lnTo>
                    <a:pt x="8369" y="3837"/>
                  </a:lnTo>
                  <a:cubicBezTo>
                    <a:pt x="8137" y="3837"/>
                    <a:pt x="7941" y="3623"/>
                    <a:pt x="7941" y="3391"/>
                  </a:cubicBezTo>
                  <a:cubicBezTo>
                    <a:pt x="7941" y="3141"/>
                    <a:pt x="8137" y="2945"/>
                    <a:pt x="8369" y="2945"/>
                  </a:cubicBezTo>
                  <a:close/>
                  <a:moveTo>
                    <a:pt x="7352" y="5586"/>
                  </a:moveTo>
                  <a:lnTo>
                    <a:pt x="7352" y="7655"/>
                  </a:lnTo>
                  <a:lnTo>
                    <a:pt x="6031" y="7655"/>
                  </a:lnTo>
                  <a:cubicBezTo>
                    <a:pt x="5621" y="7655"/>
                    <a:pt x="5282" y="7316"/>
                    <a:pt x="5282" y="6924"/>
                  </a:cubicBezTo>
                  <a:lnTo>
                    <a:pt x="5282" y="5586"/>
                  </a:lnTo>
                  <a:lnTo>
                    <a:pt x="5871" y="5586"/>
                  </a:lnTo>
                  <a:lnTo>
                    <a:pt x="5871" y="6335"/>
                  </a:lnTo>
                  <a:cubicBezTo>
                    <a:pt x="5871" y="6567"/>
                    <a:pt x="6067" y="6763"/>
                    <a:pt x="6317" y="6763"/>
                  </a:cubicBezTo>
                  <a:cubicBezTo>
                    <a:pt x="6567" y="6763"/>
                    <a:pt x="6763" y="6567"/>
                    <a:pt x="6763" y="6335"/>
                  </a:cubicBezTo>
                  <a:lnTo>
                    <a:pt x="6763" y="5586"/>
                  </a:lnTo>
                  <a:close/>
                  <a:moveTo>
                    <a:pt x="7227" y="1"/>
                  </a:moveTo>
                  <a:cubicBezTo>
                    <a:pt x="6959" y="1"/>
                    <a:pt x="6763" y="197"/>
                    <a:pt x="6763" y="447"/>
                  </a:cubicBezTo>
                  <a:lnTo>
                    <a:pt x="6763" y="1178"/>
                  </a:lnTo>
                  <a:lnTo>
                    <a:pt x="2427" y="1178"/>
                  </a:lnTo>
                  <a:cubicBezTo>
                    <a:pt x="1624" y="1178"/>
                    <a:pt x="839" y="1375"/>
                    <a:pt x="126" y="1732"/>
                  </a:cubicBezTo>
                  <a:lnTo>
                    <a:pt x="1" y="1785"/>
                  </a:lnTo>
                  <a:lnTo>
                    <a:pt x="1" y="4979"/>
                  </a:lnTo>
                  <a:lnTo>
                    <a:pt x="126" y="5050"/>
                  </a:lnTo>
                  <a:cubicBezTo>
                    <a:pt x="839" y="5407"/>
                    <a:pt x="1624" y="5586"/>
                    <a:pt x="2427" y="5586"/>
                  </a:cubicBezTo>
                  <a:lnTo>
                    <a:pt x="4408" y="5586"/>
                  </a:lnTo>
                  <a:lnTo>
                    <a:pt x="4408" y="6924"/>
                  </a:lnTo>
                  <a:cubicBezTo>
                    <a:pt x="4408" y="7816"/>
                    <a:pt x="5121" y="8530"/>
                    <a:pt x="6031" y="8530"/>
                  </a:cubicBezTo>
                  <a:lnTo>
                    <a:pt x="7352" y="8530"/>
                  </a:lnTo>
                  <a:lnTo>
                    <a:pt x="7352" y="10439"/>
                  </a:lnTo>
                  <a:cubicBezTo>
                    <a:pt x="7352" y="10689"/>
                    <a:pt x="7548" y="10885"/>
                    <a:pt x="7780" y="10885"/>
                  </a:cubicBezTo>
                  <a:lnTo>
                    <a:pt x="8815" y="10885"/>
                  </a:lnTo>
                  <a:lnTo>
                    <a:pt x="8815" y="11741"/>
                  </a:lnTo>
                  <a:cubicBezTo>
                    <a:pt x="8815" y="12384"/>
                    <a:pt x="8315" y="12937"/>
                    <a:pt x="7673" y="12937"/>
                  </a:cubicBezTo>
                  <a:cubicBezTo>
                    <a:pt x="7662" y="12937"/>
                    <a:pt x="7652" y="12937"/>
                    <a:pt x="7641" y="12937"/>
                  </a:cubicBezTo>
                  <a:cubicBezTo>
                    <a:pt x="6995" y="12937"/>
                    <a:pt x="6460" y="12409"/>
                    <a:pt x="6460" y="11777"/>
                  </a:cubicBezTo>
                  <a:lnTo>
                    <a:pt x="6460" y="11652"/>
                  </a:lnTo>
                  <a:cubicBezTo>
                    <a:pt x="6460" y="10913"/>
                    <a:pt x="5870" y="10296"/>
                    <a:pt x="5152" y="10296"/>
                  </a:cubicBezTo>
                  <a:cubicBezTo>
                    <a:pt x="5142" y="10296"/>
                    <a:pt x="5132" y="10296"/>
                    <a:pt x="5121" y="10296"/>
                  </a:cubicBezTo>
                  <a:cubicBezTo>
                    <a:pt x="4408" y="10314"/>
                    <a:pt x="3819" y="10903"/>
                    <a:pt x="3819" y="11616"/>
                  </a:cubicBezTo>
                  <a:lnTo>
                    <a:pt x="3819" y="12491"/>
                  </a:lnTo>
                  <a:cubicBezTo>
                    <a:pt x="3819" y="12723"/>
                    <a:pt x="3997" y="12937"/>
                    <a:pt x="4229" y="12937"/>
                  </a:cubicBezTo>
                  <a:cubicBezTo>
                    <a:pt x="4241" y="12938"/>
                    <a:pt x="4252" y="12938"/>
                    <a:pt x="4263" y="12938"/>
                  </a:cubicBezTo>
                  <a:cubicBezTo>
                    <a:pt x="4513" y="12938"/>
                    <a:pt x="4693" y="12748"/>
                    <a:pt x="4693" y="12509"/>
                  </a:cubicBezTo>
                  <a:lnTo>
                    <a:pt x="4693" y="11634"/>
                  </a:lnTo>
                  <a:cubicBezTo>
                    <a:pt x="4693" y="11402"/>
                    <a:pt x="4890" y="11188"/>
                    <a:pt x="5121" y="11188"/>
                  </a:cubicBezTo>
                  <a:cubicBezTo>
                    <a:pt x="5132" y="11187"/>
                    <a:pt x="5143" y="11187"/>
                    <a:pt x="5153" y="11187"/>
                  </a:cubicBezTo>
                  <a:cubicBezTo>
                    <a:pt x="5389" y="11187"/>
                    <a:pt x="5585" y="11377"/>
                    <a:pt x="5585" y="11616"/>
                  </a:cubicBezTo>
                  <a:lnTo>
                    <a:pt x="5585" y="11741"/>
                  </a:lnTo>
                  <a:cubicBezTo>
                    <a:pt x="5585" y="12883"/>
                    <a:pt x="6495" y="13811"/>
                    <a:pt x="7619" y="13829"/>
                  </a:cubicBezTo>
                  <a:cubicBezTo>
                    <a:pt x="8761" y="13829"/>
                    <a:pt x="9707" y="12919"/>
                    <a:pt x="9707" y="11777"/>
                  </a:cubicBezTo>
                  <a:lnTo>
                    <a:pt x="9707" y="10885"/>
                  </a:lnTo>
                  <a:lnTo>
                    <a:pt x="10724" y="10885"/>
                  </a:lnTo>
                  <a:cubicBezTo>
                    <a:pt x="10974" y="10885"/>
                    <a:pt x="11170" y="10689"/>
                    <a:pt x="11170" y="10439"/>
                  </a:cubicBezTo>
                  <a:lnTo>
                    <a:pt x="11170" y="9118"/>
                  </a:lnTo>
                  <a:lnTo>
                    <a:pt x="9564" y="9118"/>
                  </a:lnTo>
                  <a:cubicBezTo>
                    <a:pt x="9332" y="9118"/>
                    <a:pt x="9118" y="8940"/>
                    <a:pt x="9118" y="8708"/>
                  </a:cubicBezTo>
                  <a:cubicBezTo>
                    <a:pt x="9100" y="8440"/>
                    <a:pt x="9297" y="8244"/>
                    <a:pt x="9546" y="8244"/>
                  </a:cubicBezTo>
                  <a:lnTo>
                    <a:pt x="11170" y="8244"/>
                  </a:lnTo>
                  <a:lnTo>
                    <a:pt x="11170" y="7352"/>
                  </a:lnTo>
                  <a:lnTo>
                    <a:pt x="9564" y="7352"/>
                  </a:lnTo>
                  <a:cubicBezTo>
                    <a:pt x="9332" y="7352"/>
                    <a:pt x="9118" y="7174"/>
                    <a:pt x="9118" y="6942"/>
                  </a:cubicBezTo>
                  <a:cubicBezTo>
                    <a:pt x="9100" y="6692"/>
                    <a:pt x="9297" y="6478"/>
                    <a:pt x="9546" y="6478"/>
                  </a:cubicBezTo>
                  <a:lnTo>
                    <a:pt x="11170" y="6478"/>
                  </a:lnTo>
                  <a:lnTo>
                    <a:pt x="11170" y="5336"/>
                  </a:lnTo>
                  <a:lnTo>
                    <a:pt x="12223" y="4283"/>
                  </a:lnTo>
                  <a:cubicBezTo>
                    <a:pt x="12294" y="4212"/>
                    <a:pt x="12348" y="4087"/>
                    <a:pt x="12348" y="3980"/>
                  </a:cubicBezTo>
                  <a:lnTo>
                    <a:pt x="12348" y="1625"/>
                  </a:lnTo>
                  <a:cubicBezTo>
                    <a:pt x="12348" y="1375"/>
                    <a:pt x="12151" y="1178"/>
                    <a:pt x="11902" y="1178"/>
                  </a:cubicBezTo>
                  <a:lnTo>
                    <a:pt x="9404" y="1178"/>
                  </a:lnTo>
                  <a:lnTo>
                    <a:pt x="9404" y="465"/>
                  </a:lnTo>
                  <a:cubicBezTo>
                    <a:pt x="9404" y="215"/>
                    <a:pt x="9225" y="19"/>
                    <a:pt x="8993" y="1"/>
                  </a:cubicBezTo>
                  <a:cubicBezTo>
                    <a:pt x="8726" y="1"/>
                    <a:pt x="8529" y="197"/>
                    <a:pt x="8529" y="447"/>
                  </a:cubicBezTo>
                  <a:lnTo>
                    <a:pt x="8529" y="1178"/>
                  </a:lnTo>
                  <a:lnTo>
                    <a:pt x="7637" y="1178"/>
                  </a:lnTo>
                  <a:lnTo>
                    <a:pt x="7637" y="465"/>
                  </a:lnTo>
                  <a:cubicBezTo>
                    <a:pt x="7637" y="215"/>
                    <a:pt x="7459" y="19"/>
                    <a:pt x="7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US APART?</a:t>
            </a:r>
            <a:endParaRPr/>
          </a:p>
        </p:txBody>
      </p:sp>
      <p:sp>
        <p:nvSpPr>
          <p:cNvPr id="749" name="Google Shape;749;p37"/>
          <p:cNvSpPr txBox="1">
            <a:spLocks noGrp="1"/>
          </p:cNvSpPr>
          <p:nvPr>
            <p:ph type="title" idx="2"/>
          </p:nvPr>
        </p:nvSpPr>
        <p:spPr>
          <a:xfrm>
            <a:off x="775338" y="2930569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ATTRACTIVE</a:t>
            </a:r>
            <a:endParaRPr sz="1400" dirty="0"/>
          </a:p>
        </p:txBody>
      </p:sp>
      <p:sp>
        <p:nvSpPr>
          <p:cNvPr id="750" name="Google Shape;750;p37"/>
          <p:cNvSpPr txBox="1">
            <a:spLocks noGrp="1"/>
          </p:cNvSpPr>
          <p:nvPr>
            <p:ph type="subTitle" idx="1"/>
          </p:nvPr>
        </p:nvSpPr>
        <p:spPr>
          <a:xfrm>
            <a:off x="764163" y="3321763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Modern design and innovative UI </a:t>
            </a:r>
            <a:endParaRPr dirty="0"/>
          </a:p>
        </p:txBody>
      </p:sp>
      <p:sp>
        <p:nvSpPr>
          <p:cNvPr id="751" name="Google Shape;751;p37"/>
          <p:cNvSpPr txBox="1">
            <a:spLocks noGrp="1"/>
          </p:cNvSpPr>
          <p:nvPr>
            <p:ph type="title" idx="3"/>
          </p:nvPr>
        </p:nvSpPr>
        <p:spPr>
          <a:xfrm>
            <a:off x="3528599" y="2842999"/>
            <a:ext cx="2168257" cy="458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CONVENIENT</a:t>
            </a:r>
            <a:endParaRPr sz="1400" dirty="0"/>
          </a:p>
        </p:txBody>
      </p:sp>
      <p:sp>
        <p:nvSpPr>
          <p:cNvPr id="752" name="Google Shape;752;p37"/>
          <p:cNvSpPr txBox="1">
            <a:spLocks noGrp="1"/>
          </p:cNvSpPr>
          <p:nvPr>
            <p:ph type="subTitle" idx="4"/>
          </p:nvPr>
        </p:nvSpPr>
        <p:spPr>
          <a:xfrm>
            <a:off x="3569327" y="3301368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to use and user friendly</a:t>
            </a:r>
            <a:endParaRPr dirty="0"/>
          </a:p>
        </p:txBody>
      </p:sp>
      <p:sp>
        <p:nvSpPr>
          <p:cNvPr id="753" name="Google Shape;753;p37"/>
          <p:cNvSpPr txBox="1">
            <a:spLocks noGrp="1"/>
          </p:cNvSpPr>
          <p:nvPr>
            <p:ph type="title" idx="5"/>
          </p:nvPr>
        </p:nvSpPr>
        <p:spPr>
          <a:xfrm>
            <a:off x="6255740" y="2843050"/>
            <a:ext cx="2168257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MULTI-GENRE</a:t>
            </a:r>
            <a:endParaRPr sz="1400" dirty="0"/>
          </a:p>
        </p:txBody>
      </p:sp>
      <p:sp>
        <p:nvSpPr>
          <p:cNvPr id="754" name="Google Shape;754;p37"/>
          <p:cNvSpPr txBox="1">
            <a:spLocks noGrp="1"/>
          </p:cNvSpPr>
          <p:nvPr>
            <p:ph type="subTitle" idx="6"/>
          </p:nvPr>
        </p:nvSpPr>
        <p:spPr>
          <a:xfrm>
            <a:off x="6337200" y="3227913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Collection of multiple category of games</a:t>
            </a:r>
            <a:endParaRPr dirty="0"/>
          </a:p>
        </p:txBody>
      </p:sp>
      <p:grpSp>
        <p:nvGrpSpPr>
          <p:cNvPr id="755" name="Google Shape;755;p37"/>
          <p:cNvGrpSpPr/>
          <p:nvPr/>
        </p:nvGrpSpPr>
        <p:grpSpPr>
          <a:xfrm>
            <a:off x="1377750" y="1808875"/>
            <a:ext cx="771300" cy="771300"/>
            <a:chOff x="1377750" y="1690325"/>
            <a:chExt cx="771300" cy="771300"/>
          </a:xfrm>
        </p:grpSpPr>
        <p:sp>
          <p:nvSpPr>
            <p:cNvPr id="756" name="Google Shape;756;p37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7"/>
          <p:cNvGrpSpPr/>
          <p:nvPr/>
        </p:nvGrpSpPr>
        <p:grpSpPr>
          <a:xfrm>
            <a:off x="4186350" y="1808875"/>
            <a:ext cx="771300" cy="771300"/>
            <a:chOff x="1377750" y="1690325"/>
            <a:chExt cx="771300" cy="771300"/>
          </a:xfrm>
        </p:grpSpPr>
        <p:sp>
          <p:nvSpPr>
            <p:cNvPr id="762" name="Google Shape;762;p37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7"/>
          <p:cNvGrpSpPr/>
          <p:nvPr/>
        </p:nvGrpSpPr>
        <p:grpSpPr>
          <a:xfrm>
            <a:off x="6994950" y="1808875"/>
            <a:ext cx="771300" cy="771300"/>
            <a:chOff x="1377750" y="1690325"/>
            <a:chExt cx="771300" cy="771300"/>
          </a:xfrm>
        </p:grpSpPr>
        <p:sp>
          <p:nvSpPr>
            <p:cNvPr id="768" name="Google Shape;768;p37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7"/>
          <p:cNvGrpSpPr/>
          <p:nvPr/>
        </p:nvGrpSpPr>
        <p:grpSpPr>
          <a:xfrm>
            <a:off x="1597888" y="2006275"/>
            <a:ext cx="331025" cy="376500"/>
            <a:chOff x="1097225" y="3381400"/>
            <a:chExt cx="331025" cy="376500"/>
          </a:xfrm>
        </p:grpSpPr>
        <p:sp>
          <p:nvSpPr>
            <p:cNvPr id="774" name="Google Shape;774;p37"/>
            <p:cNvSpPr/>
            <p:nvPr/>
          </p:nvSpPr>
          <p:spPr>
            <a:xfrm>
              <a:off x="1196700" y="3684275"/>
              <a:ext cx="21900" cy="7150"/>
            </a:xfrm>
            <a:custGeom>
              <a:avLst/>
              <a:gdLst/>
              <a:ahLst/>
              <a:cxnLst/>
              <a:rect l="l" t="t" r="r" b="b"/>
              <a:pathLst>
                <a:path w="876" h="286" extrusionOk="0">
                  <a:moveTo>
                    <a:pt x="1" y="0"/>
                  </a:moveTo>
                  <a:lnTo>
                    <a:pt x="1" y="286"/>
                  </a:lnTo>
                  <a:lnTo>
                    <a:pt x="875" y="286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1196700" y="3436250"/>
              <a:ext cx="110200" cy="67825"/>
            </a:xfrm>
            <a:custGeom>
              <a:avLst/>
              <a:gdLst/>
              <a:ahLst/>
              <a:cxnLst/>
              <a:rect l="l" t="t" r="r" b="b"/>
              <a:pathLst>
                <a:path w="4408" h="2713" extrusionOk="0">
                  <a:moveTo>
                    <a:pt x="1" y="1"/>
                  </a:moveTo>
                  <a:lnTo>
                    <a:pt x="1" y="2713"/>
                  </a:lnTo>
                  <a:lnTo>
                    <a:pt x="4408" y="2713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339900" y="3381400"/>
              <a:ext cx="88350" cy="376500"/>
            </a:xfrm>
            <a:custGeom>
              <a:avLst/>
              <a:gdLst/>
              <a:ahLst/>
              <a:cxnLst/>
              <a:rect l="l" t="t" r="r" b="b"/>
              <a:pathLst>
                <a:path w="3534" h="15060" extrusionOk="0">
                  <a:moveTo>
                    <a:pt x="1767" y="0"/>
                  </a:moveTo>
                  <a:lnTo>
                    <a:pt x="1767" y="7548"/>
                  </a:lnTo>
                  <a:cubicBezTo>
                    <a:pt x="1767" y="7655"/>
                    <a:pt x="1731" y="7744"/>
                    <a:pt x="1678" y="7815"/>
                  </a:cubicBezTo>
                  <a:lnTo>
                    <a:pt x="0" y="10046"/>
                  </a:lnTo>
                  <a:lnTo>
                    <a:pt x="0" y="15059"/>
                  </a:lnTo>
                  <a:lnTo>
                    <a:pt x="3087" y="15059"/>
                  </a:lnTo>
                  <a:cubicBezTo>
                    <a:pt x="3337" y="15059"/>
                    <a:pt x="3533" y="14863"/>
                    <a:pt x="3533" y="14613"/>
                  </a:cubicBezTo>
                  <a:lnTo>
                    <a:pt x="3533" y="446"/>
                  </a:lnTo>
                  <a:cubicBezTo>
                    <a:pt x="3533" y="196"/>
                    <a:pt x="3337" y="0"/>
                    <a:pt x="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1102600" y="3581225"/>
              <a:ext cx="248475" cy="37050"/>
            </a:xfrm>
            <a:custGeom>
              <a:avLst/>
              <a:gdLst/>
              <a:ahLst/>
              <a:cxnLst/>
              <a:rect l="l" t="t" r="r" b="b"/>
              <a:pathLst>
                <a:path w="9939" h="1482" extrusionOk="0">
                  <a:moveTo>
                    <a:pt x="1106" y="1"/>
                  </a:moveTo>
                  <a:lnTo>
                    <a:pt x="0" y="1482"/>
                  </a:lnTo>
                  <a:lnTo>
                    <a:pt x="8832" y="1482"/>
                  </a:lnTo>
                  <a:lnTo>
                    <a:pt x="9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1097225" y="3640100"/>
              <a:ext cx="220850" cy="117800"/>
            </a:xfrm>
            <a:custGeom>
              <a:avLst/>
              <a:gdLst/>
              <a:ahLst/>
              <a:cxnLst/>
              <a:rect l="l" t="t" r="r" b="b"/>
              <a:pathLst>
                <a:path w="8834" h="4712" extrusionOk="0">
                  <a:moveTo>
                    <a:pt x="1767" y="875"/>
                  </a:moveTo>
                  <a:cubicBezTo>
                    <a:pt x="2017" y="875"/>
                    <a:pt x="2213" y="1071"/>
                    <a:pt x="2213" y="1321"/>
                  </a:cubicBezTo>
                  <a:lnTo>
                    <a:pt x="2213" y="2499"/>
                  </a:lnTo>
                  <a:cubicBezTo>
                    <a:pt x="2213" y="2749"/>
                    <a:pt x="2017" y="2945"/>
                    <a:pt x="1767" y="2945"/>
                  </a:cubicBezTo>
                  <a:cubicBezTo>
                    <a:pt x="1518" y="2945"/>
                    <a:pt x="1321" y="2749"/>
                    <a:pt x="1321" y="2499"/>
                  </a:cubicBezTo>
                  <a:lnTo>
                    <a:pt x="1321" y="1321"/>
                  </a:lnTo>
                  <a:cubicBezTo>
                    <a:pt x="1321" y="1071"/>
                    <a:pt x="1518" y="875"/>
                    <a:pt x="1767" y="875"/>
                  </a:cubicBezTo>
                  <a:close/>
                  <a:moveTo>
                    <a:pt x="5300" y="875"/>
                  </a:moveTo>
                  <a:cubicBezTo>
                    <a:pt x="5532" y="875"/>
                    <a:pt x="5728" y="1071"/>
                    <a:pt x="5728" y="1321"/>
                  </a:cubicBezTo>
                  <a:lnTo>
                    <a:pt x="5728" y="2499"/>
                  </a:lnTo>
                  <a:cubicBezTo>
                    <a:pt x="5728" y="2749"/>
                    <a:pt x="5532" y="2945"/>
                    <a:pt x="5300" y="2945"/>
                  </a:cubicBezTo>
                  <a:lnTo>
                    <a:pt x="3534" y="2945"/>
                  </a:lnTo>
                  <a:cubicBezTo>
                    <a:pt x="3284" y="2945"/>
                    <a:pt x="3088" y="2749"/>
                    <a:pt x="3088" y="2499"/>
                  </a:cubicBezTo>
                  <a:lnTo>
                    <a:pt x="3088" y="1321"/>
                  </a:lnTo>
                  <a:cubicBezTo>
                    <a:pt x="3088" y="1071"/>
                    <a:pt x="3284" y="875"/>
                    <a:pt x="3534" y="875"/>
                  </a:cubicBezTo>
                  <a:close/>
                  <a:moveTo>
                    <a:pt x="7067" y="875"/>
                  </a:moveTo>
                  <a:cubicBezTo>
                    <a:pt x="7299" y="875"/>
                    <a:pt x="7495" y="1071"/>
                    <a:pt x="7495" y="1321"/>
                  </a:cubicBezTo>
                  <a:lnTo>
                    <a:pt x="7495" y="2499"/>
                  </a:lnTo>
                  <a:cubicBezTo>
                    <a:pt x="7495" y="2749"/>
                    <a:pt x="7299" y="2945"/>
                    <a:pt x="7067" y="2945"/>
                  </a:cubicBezTo>
                  <a:cubicBezTo>
                    <a:pt x="6817" y="2945"/>
                    <a:pt x="6621" y="2749"/>
                    <a:pt x="6621" y="2499"/>
                  </a:cubicBezTo>
                  <a:lnTo>
                    <a:pt x="6621" y="1321"/>
                  </a:lnTo>
                  <a:cubicBezTo>
                    <a:pt x="6621" y="1071"/>
                    <a:pt x="6817" y="875"/>
                    <a:pt x="7067" y="875"/>
                  </a:cubicBezTo>
                  <a:close/>
                  <a:moveTo>
                    <a:pt x="1" y="1"/>
                  </a:moveTo>
                  <a:lnTo>
                    <a:pt x="1" y="4265"/>
                  </a:lnTo>
                  <a:cubicBezTo>
                    <a:pt x="1" y="4515"/>
                    <a:pt x="197" y="4711"/>
                    <a:pt x="447" y="4711"/>
                  </a:cubicBezTo>
                  <a:lnTo>
                    <a:pt x="8833" y="4711"/>
                  </a:lnTo>
                  <a:lnTo>
                    <a:pt x="8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1141400" y="3381400"/>
              <a:ext cx="220375" cy="178000"/>
            </a:xfrm>
            <a:custGeom>
              <a:avLst/>
              <a:gdLst/>
              <a:ahLst/>
              <a:cxnLst/>
              <a:rect l="l" t="t" r="r" b="b"/>
              <a:pathLst>
                <a:path w="8815" h="7120" extrusionOk="0">
                  <a:moveTo>
                    <a:pt x="7066" y="1321"/>
                  </a:moveTo>
                  <a:cubicBezTo>
                    <a:pt x="7298" y="1321"/>
                    <a:pt x="7494" y="1517"/>
                    <a:pt x="7494" y="1767"/>
                  </a:cubicBezTo>
                  <a:lnTo>
                    <a:pt x="7494" y="5353"/>
                  </a:lnTo>
                  <a:cubicBezTo>
                    <a:pt x="7494" y="5585"/>
                    <a:pt x="7298" y="5799"/>
                    <a:pt x="7066" y="5799"/>
                  </a:cubicBezTo>
                  <a:lnTo>
                    <a:pt x="1767" y="5799"/>
                  </a:lnTo>
                  <a:cubicBezTo>
                    <a:pt x="1517" y="5799"/>
                    <a:pt x="1321" y="5585"/>
                    <a:pt x="1321" y="5353"/>
                  </a:cubicBezTo>
                  <a:lnTo>
                    <a:pt x="1321" y="1767"/>
                  </a:lnTo>
                  <a:cubicBezTo>
                    <a:pt x="1321" y="1517"/>
                    <a:pt x="1517" y="1321"/>
                    <a:pt x="1767" y="1321"/>
                  </a:cubicBezTo>
                  <a:close/>
                  <a:moveTo>
                    <a:pt x="446" y="0"/>
                  </a:moveTo>
                  <a:cubicBezTo>
                    <a:pt x="197" y="0"/>
                    <a:pt x="0" y="196"/>
                    <a:pt x="0" y="446"/>
                  </a:cubicBezTo>
                  <a:lnTo>
                    <a:pt x="0" y="7119"/>
                  </a:lnTo>
                  <a:lnTo>
                    <a:pt x="8815" y="7119"/>
                  </a:lnTo>
                  <a:lnTo>
                    <a:pt x="8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7193237" y="2006275"/>
            <a:ext cx="374725" cy="376500"/>
            <a:chOff x="1075375" y="2815775"/>
            <a:chExt cx="374725" cy="376500"/>
          </a:xfrm>
        </p:grpSpPr>
        <p:sp>
          <p:nvSpPr>
            <p:cNvPr id="781" name="Google Shape;781;p37"/>
            <p:cNvSpPr/>
            <p:nvPr/>
          </p:nvSpPr>
          <p:spPr>
            <a:xfrm>
              <a:off x="1075375" y="3008475"/>
              <a:ext cx="374725" cy="183800"/>
            </a:xfrm>
            <a:custGeom>
              <a:avLst/>
              <a:gdLst/>
              <a:ahLst/>
              <a:cxnLst/>
              <a:rect l="l" t="t" r="r" b="b"/>
              <a:pathLst>
                <a:path w="14989" h="7352" extrusionOk="0">
                  <a:moveTo>
                    <a:pt x="11313" y="2195"/>
                  </a:moveTo>
                  <a:cubicBezTo>
                    <a:pt x="11563" y="2195"/>
                    <a:pt x="11759" y="2392"/>
                    <a:pt x="11759" y="2641"/>
                  </a:cubicBezTo>
                  <a:cubicBezTo>
                    <a:pt x="11759" y="2891"/>
                    <a:pt x="11563" y="3088"/>
                    <a:pt x="11313" y="3088"/>
                  </a:cubicBezTo>
                  <a:cubicBezTo>
                    <a:pt x="11081" y="3088"/>
                    <a:pt x="10867" y="2891"/>
                    <a:pt x="10867" y="2641"/>
                  </a:cubicBezTo>
                  <a:cubicBezTo>
                    <a:pt x="10867" y="2392"/>
                    <a:pt x="11081" y="2195"/>
                    <a:pt x="11313" y="2195"/>
                  </a:cubicBezTo>
                  <a:close/>
                  <a:moveTo>
                    <a:pt x="10296" y="3230"/>
                  </a:moveTo>
                  <a:cubicBezTo>
                    <a:pt x="10528" y="3230"/>
                    <a:pt x="10724" y="3427"/>
                    <a:pt x="10724" y="3676"/>
                  </a:cubicBezTo>
                  <a:cubicBezTo>
                    <a:pt x="10724" y="3908"/>
                    <a:pt x="10528" y="4105"/>
                    <a:pt x="10296" y="4105"/>
                  </a:cubicBezTo>
                  <a:cubicBezTo>
                    <a:pt x="10046" y="4105"/>
                    <a:pt x="9850" y="3908"/>
                    <a:pt x="9850" y="3676"/>
                  </a:cubicBezTo>
                  <a:cubicBezTo>
                    <a:pt x="9850" y="3427"/>
                    <a:pt x="10046" y="3230"/>
                    <a:pt x="10296" y="3230"/>
                  </a:cubicBezTo>
                  <a:close/>
                  <a:moveTo>
                    <a:pt x="12348" y="3230"/>
                  </a:moveTo>
                  <a:cubicBezTo>
                    <a:pt x="12598" y="3230"/>
                    <a:pt x="12794" y="3427"/>
                    <a:pt x="12794" y="3676"/>
                  </a:cubicBezTo>
                  <a:cubicBezTo>
                    <a:pt x="12794" y="3908"/>
                    <a:pt x="12598" y="4105"/>
                    <a:pt x="12348" y="4105"/>
                  </a:cubicBezTo>
                  <a:cubicBezTo>
                    <a:pt x="12098" y="4105"/>
                    <a:pt x="11902" y="3908"/>
                    <a:pt x="11902" y="3676"/>
                  </a:cubicBezTo>
                  <a:cubicBezTo>
                    <a:pt x="11902" y="3427"/>
                    <a:pt x="12098" y="3230"/>
                    <a:pt x="12348" y="3230"/>
                  </a:cubicBezTo>
                  <a:close/>
                  <a:moveTo>
                    <a:pt x="11313" y="4265"/>
                  </a:moveTo>
                  <a:cubicBezTo>
                    <a:pt x="11563" y="4265"/>
                    <a:pt x="11759" y="4461"/>
                    <a:pt x="11759" y="4693"/>
                  </a:cubicBezTo>
                  <a:cubicBezTo>
                    <a:pt x="11759" y="4943"/>
                    <a:pt x="11563" y="5139"/>
                    <a:pt x="11313" y="5139"/>
                  </a:cubicBezTo>
                  <a:cubicBezTo>
                    <a:pt x="11081" y="5139"/>
                    <a:pt x="10867" y="4943"/>
                    <a:pt x="10867" y="4693"/>
                  </a:cubicBezTo>
                  <a:cubicBezTo>
                    <a:pt x="10867" y="4461"/>
                    <a:pt x="11081" y="4265"/>
                    <a:pt x="11313" y="4265"/>
                  </a:cubicBezTo>
                  <a:close/>
                  <a:moveTo>
                    <a:pt x="3676" y="2053"/>
                  </a:moveTo>
                  <a:cubicBezTo>
                    <a:pt x="3908" y="2053"/>
                    <a:pt x="4104" y="2249"/>
                    <a:pt x="4104" y="2499"/>
                  </a:cubicBezTo>
                  <a:lnTo>
                    <a:pt x="4104" y="3230"/>
                  </a:lnTo>
                  <a:lnTo>
                    <a:pt x="4854" y="3230"/>
                  </a:lnTo>
                  <a:cubicBezTo>
                    <a:pt x="5086" y="3230"/>
                    <a:pt x="5282" y="3427"/>
                    <a:pt x="5282" y="3676"/>
                  </a:cubicBezTo>
                  <a:cubicBezTo>
                    <a:pt x="5282" y="3908"/>
                    <a:pt x="5086" y="4105"/>
                    <a:pt x="4854" y="4105"/>
                  </a:cubicBezTo>
                  <a:lnTo>
                    <a:pt x="4104" y="4105"/>
                  </a:lnTo>
                  <a:lnTo>
                    <a:pt x="4104" y="4854"/>
                  </a:lnTo>
                  <a:cubicBezTo>
                    <a:pt x="4104" y="5086"/>
                    <a:pt x="3908" y="5282"/>
                    <a:pt x="3676" y="5282"/>
                  </a:cubicBezTo>
                  <a:cubicBezTo>
                    <a:pt x="3426" y="5282"/>
                    <a:pt x="3230" y="5086"/>
                    <a:pt x="3230" y="4854"/>
                  </a:cubicBezTo>
                  <a:lnTo>
                    <a:pt x="3230" y="4105"/>
                  </a:lnTo>
                  <a:lnTo>
                    <a:pt x="2499" y="4105"/>
                  </a:lnTo>
                  <a:cubicBezTo>
                    <a:pt x="2249" y="4105"/>
                    <a:pt x="2053" y="3908"/>
                    <a:pt x="2053" y="3676"/>
                  </a:cubicBezTo>
                  <a:cubicBezTo>
                    <a:pt x="2053" y="3427"/>
                    <a:pt x="2249" y="3230"/>
                    <a:pt x="2499" y="3230"/>
                  </a:cubicBezTo>
                  <a:lnTo>
                    <a:pt x="3230" y="3230"/>
                  </a:lnTo>
                  <a:lnTo>
                    <a:pt x="3230" y="2499"/>
                  </a:lnTo>
                  <a:cubicBezTo>
                    <a:pt x="3230" y="2249"/>
                    <a:pt x="3426" y="2053"/>
                    <a:pt x="3676" y="2053"/>
                  </a:cubicBezTo>
                  <a:close/>
                  <a:moveTo>
                    <a:pt x="3676" y="1"/>
                  </a:moveTo>
                  <a:cubicBezTo>
                    <a:pt x="1642" y="1"/>
                    <a:pt x="1" y="1642"/>
                    <a:pt x="1" y="3676"/>
                  </a:cubicBezTo>
                  <a:cubicBezTo>
                    <a:pt x="1" y="5693"/>
                    <a:pt x="1642" y="7352"/>
                    <a:pt x="3676" y="7352"/>
                  </a:cubicBezTo>
                  <a:cubicBezTo>
                    <a:pt x="4961" y="7352"/>
                    <a:pt x="6139" y="6674"/>
                    <a:pt x="6799" y="5585"/>
                  </a:cubicBezTo>
                  <a:lnTo>
                    <a:pt x="8173" y="5585"/>
                  </a:lnTo>
                  <a:cubicBezTo>
                    <a:pt x="8851" y="6674"/>
                    <a:pt x="10028" y="7352"/>
                    <a:pt x="11313" y="7352"/>
                  </a:cubicBezTo>
                  <a:cubicBezTo>
                    <a:pt x="13347" y="7352"/>
                    <a:pt x="14988" y="5693"/>
                    <a:pt x="14988" y="3676"/>
                  </a:cubicBezTo>
                  <a:cubicBezTo>
                    <a:pt x="14988" y="1642"/>
                    <a:pt x="13347" y="1"/>
                    <a:pt x="1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1133825" y="2815775"/>
              <a:ext cx="294425" cy="170425"/>
            </a:xfrm>
            <a:custGeom>
              <a:avLst/>
              <a:gdLst/>
              <a:ahLst/>
              <a:cxnLst/>
              <a:rect l="l" t="t" r="r" b="b"/>
              <a:pathLst>
                <a:path w="11777" h="6817" extrusionOk="0">
                  <a:moveTo>
                    <a:pt x="2516" y="1"/>
                  </a:moveTo>
                  <a:cubicBezTo>
                    <a:pt x="1124" y="1"/>
                    <a:pt x="0" y="1125"/>
                    <a:pt x="0" y="2499"/>
                  </a:cubicBezTo>
                  <a:cubicBezTo>
                    <a:pt x="0" y="3873"/>
                    <a:pt x="1124" y="4997"/>
                    <a:pt x="2516" y="4997"/>
                  </a:cubicBezTo>
                  <a:lnTo>
                    <a:pt x="3979" y="4997"/>
                  </a:lnTo>
                  <a:cubicBezTo>
                    <a:pt x="4389" y="4997"/>
                    <a:pt x="4710" y="5318"/>
                    <a:pt x="4710" y="5728"/>
                  </a:cubicBezTo>
                  <a:lnTo>
                    <a:pt x="4710" y="5782"/>
                  </a:lnTo>
                  <a:lnTo>
                    <a:pt x="3693" y="5782"/>
                  </a:lnTo>
                  <a:cubicBezTo>
                    <a:pt x="3444" y="5782"/>
                    <a:pt x="3247" y="5996"/>
                    <a:pt x="3247" y="6228"/>
                  </a:cubicBezTo>
                  <a:lnTo>
                    <a:pt x="3247" y="6817"/>
                  </a:lnTo>
                  <a:lnTo>
                    <a:pt x="7066" y="6817"/>
                  </a:lnTo>
                  <a:lnTo>
                    <a:pt x="7066" y="6228"/>
                  </a:lnTo>
                  <a:cubicBezTo>
                    <a:pt x="7066" y="5996"/>
                    <a:pt x="6869" y="5782"/>
                    <a:pt x="6620" y="5782"/>
                  </a:cubicBezTo>
                  <a:lnTo>
                    <a:pt x="5603" y="5782"/>
                  </a:lnTo>
                  <a:lnTo>
                    <a:pt x="5603" y="5728"/>
                  </a:lnTo>
                  <a:cubicBezTo>
                    <a:pt x="5603" y="4836"/>
                    <a:pt x="4871" y="4122"/>
                    <a:pt x="3979" y="4122"/>
                  </a:cubicBezTo>
                  <a:lnTo>
                    <a:pt x="2516" y="4122"/>
                  </a:lnTo>
                  <a:cubicBezTo>
                    <a:pt x="1624" y="4122"/>
                    <a:pt x="892" y="3391"/>
                    <a:pt x="892" y="2499"/>
                  </a:cubicBezTo>
                  <a:cubicBezTo>
                    <a:pt x="892" y="1607"/>
                    <a:pt x="1624" y="875"/>
                    <a:pt x="2516" y="875"/>
                  </a:cubicBezTo>
                  <a:lnTo>
                    <a:pt x="8689" y="875"/>
                  </a:lnTo>
                  <a:cubicBezTo>
                    <a:pt x="9082" y="875"/>
                    <a:pt x="9421" y="1214"/>
                    <a:pt x="9421" y="1607"/>
                  </a:cubicBezTo>
                  <a:lnTo>
                    <a:pt x="9421" y="1821"/>
                  </a:lnTo>
                  <a:cubicBezTo>
                    <a:pt x="8582" y="2017"/>
                    <a:pt x="7940" y="2766"/>
                    <a:pt x="7940" y="3676"/>
                  </a:cubicBezTo>
                  <a:lnTo>
                    <a:pt x="7940" y="3962"/>
                  </a:lnTo>
                  <a:cubicBezTo>
                    <a:pt x="7940" y="4212"/>
                    <a:pt x="8154" y="4408"/>
                    <a:pt x="8386" y="4408"/>
                  </a:cubicBezTo>
                  <a:lnTo>
                    <a:pt x="11330" y="4408"/>
                  </a:lnTo>
                  <a:cubicBezTo>
                    <a:pt x="11580" y="4408"/>
                    <a:pt x="11776" y="4212"/>
                    <a:pt x="11776" y="3962"/>
                  </a:cubicBezTo>
                  <a:lnTo>
                    <a:pt x="11776" y="3694"/>
                  </a:lnTo>
                  <a:cubicBezTo>
                    <a:pt x="11776" y="2802"/>
                    <a:pt x="11152" y="2017"/>
                    <a:pt x="10295" y="1821"/>
                  </a:cubicBezTo>
                  <a:lnTo>
                    <a:pt x="10295" y="1607"/>
                  </a:lnTo>
                  <a:cubicBezTo>
                    <a:pt x="10295" y="714"/>
                    <a:pt x="9582" y="1"/>
                    <a:pt x="8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347025" y="2947825"/>
              <a:ext cx="66500" cy="37050"/>
            </a:xfrm>
            <a:custGeom>
              <a:avLst/>
              <a:gdLst/>
              <a:ahLst/>
              <a:cxnLst/>
              <a:rect l="l" t="t" r="r" b="b"/>
              <a:pathLst>
                <a:path w="2660" h="1482" extrusionOk="0">
                  <a:moveTo>
                    <a:pt x="1" y="0"/>
                  </a:moveTo>
                  <a:lnTo>
                    <a:pt x="1" y="1035"/>
                  </a:lnTo>
                  <a:cubicBezTo>
                    <a:pt x="1" y="1285"/>
                    <a:pt x="215" y="1481"/>
                    <a:pt x="447" y="1481"/>
                  </a:cubicBezTo>
                  <a:lnTo>
                    <a:pt x="2213" y="1481"/>
                  </a:lnTo>
                  <a:cubicBezTo>
                    <a:pt x="2463" y="1481"/>
                    <a:pt x="2659" y="1285"/>
                    <a:pt x="2659" y="1035"/>
                  </a:cubicBezTo>
                  <a:lnTo>
                    <a:pt x="2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37"/>
          <p:cNvGrpSpPr/>
          <p:nvPr/>
        </p:nvGrpSpPr>
        <p:grpSpPr>
          <a:xfrm>
            <a:off x="4427912" y="1995186"/>
            <a:ext cx="288175" cy="375625"/>
            <a:chOff x="552600" y="3947000"/>
            <a:chExt cx="288175" cy="375625"/>
          </a:xfrm>
        </p:grpSpPr>
        <p:sp>
          <p:nvSpPr>
            <p:cNvPr id="785" name="Google Shape;785;p37"/>
            <p:cNvSpPr/>
            <p:nvPr/>
          </p:nvSpPr>
          <p:spPr>
            <a:xfrm>
              <a:off x="552600" y="3947000"/>
              <a:ext cx="120000" cy="110200"/>
            </a:xfrm>
            <a:custGeom>
              <a:avLst/>
              <a:gdLst/>
              <a:ahLst/>
              <a:cxnLst/>
              <a:rect l="l" t="t" r="r" b="b"/>
              <a:pathLst>
                <a:path w="4800" h="4408" extrusionOk="0">
                  <a:moveTo>
                    <a:pt x="2281" y="1"/>
                  </a:moveTo>
                  <a:cubicBezTo>
                    <a:pt x="1899" y="1"/>
                    <a:pt x="1523" y="96"/>
                    <a:pt x="1178" y="286"/>
                  </a:cubicBezTo>
                  <a:cubicBezTo>
                    <a:pt x="678" y="589"/>
                    <a:pt x="303" y="1053"/>
                    <a:pt x="161" y="1624"/>
                  </a:cubicBezTo>
                  <a:cubicBezTo>
                    <a:pt x="0" y="2195"/>
                    <a:pt x="89" y="2784"/>
                    <a:pt x="375" y="3302"/>
                  </a:cubicBezTo>
                  <a:cubicBezTo>
                    <a:pt x="785" y="3997"/>
                    <a:pt x="1517" y="4408"/>
                    <a:pt x="2284" y="4408"/>
                  </a:cubicBezTo>
                  <a:cubicBezTo>
                    <a:pt x="2659" y="4408"/>
                    <a:pt x="3033" y="4301"/>
                    <a:pt x="3390" y="4104"/>
                  </a:cubicBezTo>
                  <a:cubicBezTo>
                    <a:pt x="4443" y="3498"/>
                    <a:pt x="4800" y="2142"/>
                    <a:pt x="4193" y="1107"/>
                  </a:cubicBezTo>
                  <a:cubicBezTo>
                    <a:pt x="3890" y="589"/>
                    <a:pt x="3426" y="233"/>
                    <a:pt x="2855" y="72"/>
                  </a:cubicBezTo>
                  <a:cubicBezTo>
                    <a:pt x="2665" y="24"/>
                    <a:pt x="2472" y="1"/>
                    <a:pt x="2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554825" y="4249425"/>
              <a:ext cx="285950" cy="73200"/>
            </a:xfrm>
            <a:custGeom>
              <a:avLst/>
              <a:gdLst/>
              <a:ahLst/>
              <a:cxnLst/>
              <a:rect l="l" t="t" r="r" b="b"/>
              <a:pathLst>
                <a:path w="11438" h="2928" extrusionOk="0">
                  <a:moveTo>
                    <a:pt x="1321" y="1"/>
                  </a:moveTo>
                  <a:cubicBezTo>
                    <a:pt x="589" y="1"/>
                    <a:pt x="0" y="590"/>
                    <a:pt x="0" y="1321"/>
                  </a:cubicBezTo>
                  <a:lnTo>
                    <a:pt x="0" y="2481"/>
                  </a:lnTo>
                  <a:cubicBezTo>
                    <a:pt x="0" y="2731"/>
                    <a:pt x="197" y="2927"/>
                    <a:pt x="429" y="2927"/>
                  </a:cubicBezTo>
                  <a:lnTo>
                    <a:pt x="10991" y="2927"/>
                  </a:lnTo>
                  <a:cubicBezTo>
                    <a:pt x="11241" y="2927"/>
                    <a:pt x="11437" y="2731"/>
                    <a:pt x="11437" y="2481"/>
                  </a:cubicBezTo>
                  <a:lnTo>
                    <a:pt x="11437" y="1321"/>
                  </a:lnTo>
                  <a:cubicBezTo>
                    <a:pt x="11437" y="590"/>
                    <a:pt x="10849" y="1"/>
                    <a:pt x="10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591400" y="4153975"/>
              <a:ext cx="212800" cy="72725"/>
            </a:xfrm>
            <a:custGeom>
              <a:avLst/>
              <a:gdLst/>
              <a:ahLst/>
              <a:cxnLst/>
              <a:rect l="l" t="t" r="r" b="b"/>
              <a:pathLst>
                <a:path w="8512" h="2909" extrusionOk="0">
                  <a:moveTo>
                    <a:pt x="1321" y="1"/>
                  </a:moveTo>
                  <a:cubicBezTo>
                    <a:pt x="589" y="1"/>
                    <a:pt x="0" y="589"/>
                    <a:pt x="0" y="1321"/>
                  </a:cubicBezTo>
                  <a:lnTo>
                    <a:pt x="0" y="2909"/>
                  </a:lnTo>
                  <a:lnTo>
                    <a:pt x="8511" y="2909"/>
                  </a:lnTo>
                  <a:lnTo>
                    <a:pt x="8511" y="1321"/>
                  </a:lnTo>
                  <a:cubicBezTo>
                    <a:pt x="8511" y="589"/>
                    <a:pt x="7923" y="1"/>
                    <a:pt x="7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615925" y="4045575"/>
              <a:ext cx="106650" cy="86125"/>
            </a:xfrm>
            <a:custGeom>
              <a:avLst/>
              <a:gdLst/>
              <a:ahLst/>
              <a:cxnLst/>
              <a:rect l="l" t="t" r="r" b="b"/>
              <a:pathLst>
                <a:path w="4266" h="3445" extrusionOk="0">
                  <a:moveTo>
                    <a:pt x="2285" y="1"/>
                  </a:moveTo>
                  <a:cubicBezTo>
                    <a:pt x="2035" y="376"/>
                    <a:pt x="1696" y="697"/>
                    <a:pt x="1285" y="929"/>
                  </a:cubicBezTo>
                  <a:cubicBezTo>
                    <a:pt x="893" y="1161"/>
                    <a:pt x="447" y="1286"/>
                    <a:pt x="1" y="1321"/>
                  </a:cubicBezTo>
                  <a:lnTo>
                    <a:pt x="1232" y="3444"/>
                  </a:lnTo>
                  <a:lnTo>
                    <a:pt x="4265" y="3444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&amp; TECHNOLOGIES:</a:t>
            </a:r>
            <a:endParaRPr dirty="0"/>
          </a:p>
        </p:txBody>
      </p:sp>
      <p:sp>
        <p:nvSpPr>
          <p:cNvPr id="794" name="Google Shape;794;p38"/>
          <p:cNvSpPr txBox="1">
            <a:spLocks noGrp="1"/>
          </p:cNvSpPr>
          <p:nvPr>
            <p:ph type="subTitle" idx="6"/>
          </p:nvPr>
        </p:nvSpPr>
        <p:spPr>
          <a:xfrm>
            <a:off x="2030738" y="36381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to make our games functional</a:t>
            </a:r>
            <a:endParaRPr dirty="0"/>
          </a:p>
        </p:txBody>
      </p:sp>
      <p:sp>
        <p:nvSpPr>
          <p:cNvPr id="795" name="Google Shape;795;p38"/>
          <p:cNvSpPr txBox="1">
            <a:spLocks noGrp="1"/>
          </p:cNvSpPr>
          <p:nvPr>
            <p:ph type="title" idx="2"/>
          </p:nvPr>
        </p:nvSpPr>
        <p:spPr>
          <a:xfrm>
            <a:off x="2030738" y="17712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</a:t>
            </a:r>
            <a:endParaRPr dirty="0"/>
          </a:p>
        </p:txBody>
      </p:sp>
      <p:sp>
        <p:nvSpPr>
          <p:cNvPr id="796" name="Google Shape;796;p38"/>
          <p:cNvSpPr txBox="1">
            <a:spLocks noGrp="1"/>
          </p:cNvSpPr>
          <p:nvPr>
            <p:ph type="subTitle" idx="1"/>
          </p:nvPr>
        </p:nvSpPr>
        <p:spPr>
          <a:xfrm>
            <a:off x="2030738" y="2204774"/>
            <a:ext cx="1978200" cy="5529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to build the basic structure of our 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games</a:t>
            </a:r>
            <a:endParaRPr dirty="0"/>
          </a:p>
        </p:txBody>
      </p:sp>
      <p:sp>
        <p:nvSpPr>
          <p:cNvPr id="797" name="Google Shape;797;p38"/>
          <p:cNvSpPr txBox="1">
            <a:spLocks noGrp="1"/>
          </p:cNvSpPr>
          <p:nvPr>
            <p:ph type="title" idx="3"/>
          </p:nvPr>
        </p:nvSpPr>
        <p:spPr>
          <a:xfrm>
            <a:off x="6309241" y="17712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798" name="Google Shape;798;p38"/>
          <p:cNvSpPr txBox="1">
            <a:spLocks noGrp="1"/>
          </p:cNvSpPr>
          <p:nvPr>
            <p:ph type="subTitle" idx="4"/>
          </p:nvPr>
        </p:nvSpPr>
        <p:spPr>
          <a:xfrm>
            <a:off x="6309239" y="22047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for styling the website and games</a:t>
            </a:r>
            <a:endParaRPr dirty="0"/>
          </a:p>
        </p:txBody>
      </p:sp>
      <p:sp>
        <p:nvSpPr>
          <p:cNvPr id="799" name="Google Shape;799;p38"/>
          <p:cNvSpPr txBox="1">
            <a:spLocks noGrp="1"/>
          </p:cNvSpPr>
          <p:nvPr>
            <p:ph type="title" idx="5"/>
          </p:nvPr>
        </p:nvSpPr>
        <p:spPr>
          <a:xfrm>
            <a:off x="2030737" y="3204650"/>
            <a:ext cx="2229205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800" name="Google Shape;800;p38"/>
          <p:cNvSpPr txBox="1">
            <a:spLocks noGrp="1"/>
          </p:cNvSpPr>
          <p:nvPr>
            <p:ph type="title" idx="7"/>
          </p:nvPr>
        </p:nvSpPr>
        <p:spPr>
          <a:xfrm>
            <a:off x="6309238" y="3204675"/>
            <a:ext cx="2229205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ATOM</a:t>
            </a:r>
            <a:br>
              <a:rPr lang="en" dirty="0"/>
            </a:br>
            <a:r>
              <a:rPr lang="en" sz="1200" dirty="0"/>
              <a:t>(Text Editor)</a:t>
            </a:r>
            <a:endParaRPr dirty="0"/>
          </a:p>
        </p:txBody>
      </p:sp>
      <p:sp>
        <p:nvSpPr>
          <p:cNvPr id="801" name="Google Shape;801;p38"/>
          <p:cNvSpPr txBox="1">
            <a:spLocks noGrp="1"/>
          </p:cNvSpPr>
          <p:nvPr>
            <p:ph type="subTitle" idx="8"/>
          </p:nvPr>
        </p:nvSpPr>
        <p:spPr>
          <a:xfrm>
            <a:off x="6317435" y="3678782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to write the code for website and games</a:t>
            </a:r>
            <a:endParaRPr dirty="0"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856551" y="1853886"/>
            <a:ext cx="733044" cy="733044"/>
            <a:chOff x="1377750" y="1690325"/>
            <a:chExt cx="771300" cy="771300"/>
          </a:xfrm>
        </p:grpSpPr>
        <p:sp>
          <p:nvSpPr>
            <p:cNvPr id="803" name="Google Shape;803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856551" y="3288786"/>
            <a:ext cx="733044" cy="733044"/>
            <a:chOff x="1377750" y="1690325"/>
            <a:chExt cx="771300" cy="771300"/>
          </a:xfrm>
        </p:grpSpPr>
        <p:sp>
          <p:nvSpPr>
            <p:cNvPr id="809" name="Google Shape;809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8"/>
          <p:cNvGrpSpPr/>
          <p:nvPr/>
        </p:nvGrpSpPr>
        <p:grpSpPr>
          <a:xfrm>
            <a:off x="5135051" y="1853886"/>
            <a:ext cx="733044" cy="733044"/>
            <a:chOff x="1377750" y="1690325"/>
            <a:chExt cx="771300" cy="771300"/>
          </a:xfrm>
        </p:grpSpPr>
        <p:sp>
          <p:nvSpPr>
            <p:cNvPr id="815" name="Google Shape;815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5135051" y="3288786"/>
            <a:ext cx="733044" cy="733044"/>
            <a:chOff x="1377750" y="1690325"/>
            <a:chExt cx="771300" cy="771300"/>
          </a:xfrm>
        </p:grpSpPr>
        <p:sp>
          <p:nvSpPr>
            <p:cNvPr id="821" name="Google Shape;821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1075875" y="3467050"/>
            <a:ext cx="294425" cy="376500"/>
            <a:chOff x="2811025" y="1660475"/>
            <a:chExt cx="294425" cy="376500"/>
          </a:xfrm>
        </p:grpSpPr>
        <p:sp>
          <p:nvSpPr>
            <p:cNvPr id="827" name="Google Shape;827;p38"/>
            <p:cNvSpPr/>
            <p:nvPr/>
          </p:nvSpPr>
          <p:spPr>
            <a:xfrm>
              <a:off x="2880175" y="1660475"/>
              <a:ext cx="154350" cy="150800"/>
            </a:xfrm>
            <a:custGeom>
              <a:avLst/>
              <a:gdLst/>
              <a:ahLst/>
              <a:cxnLst/>
              <a:rect l="l" t="t" r="r" b="b"/>
              <a:pathLst>
                <a:path w="6174" h="6032" extrusionOk="0">
                  <a:moveTo>
                    <a:pt x="1998" y="2356"/>
                  </a:moveTo>
                  <a:cubicBezTo>
                    <a:pt x="2248" y="2356"/>
                    <a:pt x="2444" y="2552"/>
                    <a:pt x="2444" y="2802"/>
                  </a:cubicBezTo>
                  <a:cubicBezTo>
                    <a:pt x="2444" y="3034"/>
                    <a:pt x="2248" y="3248"/>
                    <a:pt x="1998" y="3248"/>
                  </a:cubicBezTo>
                  <a:cubicBezTo>
                    <a:pt x="1766" y="3248"/>
                    <a:pt x="1570" y="3034"/>
                    <a:pt x="1570" y="2802"/>
                  </a:cubicBezTo>
                  <a:cubicBezTo>
                    <a:pt x="1570" y="2552"/>
                    <a:pt x="1766" y="2356"/>
                    <a:pt x="1998" y="2356"/>
                  </a:cubicBezTo>
                  <a:close/>
                  <a:moveTo>
                    <a:pt x="4175" y="2356"/>
                  </a:moveTo>
                  <a:cubicBezTo>
                    <a:pt x="4425" y="2356"/>
                    <a:pt x="4621" y="2552"/>
                    <a:pt x="4621" y="2802"/>
                  </a:cubicBezTo>
                  <a:cubicBezTo>
                    <a:pt x="4621" y="3034"/>
                    <a:pt x="4425" y="3248"/>
                    <a:pt x="4175" y="3248"/>
                  </a:cubicBezTo>
                  <a:cubicBezTo>
                    <a:pt x="3943" y="3248"/>
                    <a:pt x="3747" y="3034"/>
                    <a:pt x="3747" y="2802"/>
                  </a:cubicBezTo>
                  <a:cubicBezTo>
                    <a:pt x="3747" y="2552"/>
                    <a:pt x="3943" y="2356"/>
                    <a:pt x="4175" y="2356"/>
                  </a:cubicBezTo>
                  <a:close/>
                  <a:moveTo>
                    <a:pt x="3087" y="3408"/>
                  </a:moveTo>
                  <a:cubicBezTo>
                    <a:pt x="3337" y="3408"/>
                    <a:pt x="3533" y="3605"/>
                    <a:pt x="3533" y="3854"/>
                  </a:cubicBezTo>
                  <a:lnTo>
                    <a:pt x="3533" y="4283"/>
                  </a:lnTo>
                  <a:cubicBezTo>
                    <a:pt x="3533" y="4532"/>
                    <a:pt x="3337" y="4729"/>
                    <a:pt x="3087" y="4729"/>
                  </a:cubicBezTo>
                  <a:cubicBezTo>
                    <a:pt x="2855" y="4729"/>
                    <a:pt x="2659" y="4532"/>
                    <a:pt x="2659" y="4283"/>
                  </a:cubicBezTo>
                  <a:lnTo>
                    <a:pt x="2659" y="3854"/>
                  </a:lnTo>
                  <a:cubicBezTo>
                    <a:pt x="2659" y="3605"/>
                    <a:pt x="2855" y="3408"/>
                    <a:pt x="3087" y="3408"/>
                  </a:cubicBezTo>
                  <a:close/>
                  <a:moveTo>
                    <a:pt x="3087" y="0"/>
                  </a:moveTo>
                  <a:cubicBezTo>
                    <a:pt x="1392" y="0"/>
                    <a:pt x="0" y="1392"/>
                    <a:pt x="0" y="3087"/>
                  </a:cubicBezTo>
                  <a:lnTo>
                    <a:pt x="0" y="3390"/>
                  </a:lnTo>
                  <a:cubicBezTo>
                    <a:pt x="0" y="4051"/>
                    <a:pt x="446" y="4604"/>
                    <a:pt x="1035" y="4782"/>
                  </a:cubicBezTo>
                  <a:lnTo>
                    <a:pt x="1035" y="5585"/>
                  </a:lnTo>
                  <a:cubicBezTo>
                    <a:pt x="1035" y="5835"/>
                    <a:pt x="1231" y="6031"/>
                    <a:pt x="1481" y="6031"/>
                  </a:cubicBezTo>
                  <a:lnTo>
                    <a:pt x="4710" y="6031"/>
                  </a:lnTo>
                  <a:cubicBezTo>
                    <a:pt x="4960" y="6031"/>
                    <a:pt x="5157" y="5835"/>
                    <a:pt x="5157" y="5585"/>
                  </a:cubicBezTo>
                  <a:lnTo>
                    <a:pt x="5157" y="4782"/>
                  </a:lnTo>
                  <a:cubicBezTo>
                    <a:pt x="5745" y="4604"/>
                    <a:pt x="6174" y="4051"/>
                    <a:pt x="6174" y="3390"/>
                  </a:cubicBezTo>
                  <a:lnTo>
                    <a:pt x="6174" y="3087"/>
                  </a:lnTo>
                  <a:cubicBezTo>
                    <a:pt x="6174" y="1392"/>
                    <a:pt x="4800" y="0"/>
                    <a:pt x="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811025" y="1926775"/>
              <a:ext cx="66475" cy="110200"/>
            </a:xfrm>
            <a:custGeom>
              <a:avLst/>
              <a:gdLst/>
              <a:ahLst/>
              <a:cxnLst/>
              <a:rect l="l" t="t" r="r" b="b"/>
              <a:pathLst>
                <a:path w="2659" h="4408" extrusionOk="0">
                  <a:moveTo>
                    <a:pt x="1767" y="875"/>
                  </a:moveTo>
                  <a:lnTo>
                    <a:pt x="1767" y="3533"/>
                  </a:lnTo>
                  <a:lnTo>
                    <a:pt x="893" y="3533"/>
                  </a:lnTo>
                  <a:lnTo>
                    <a:pt x="893" y="875"/>
                  </a:lnTo>
                  <a:close/>
                  <a:moveTo>
                    <a:pt x="446" y="0"/>
                  </a:moveTo>
                  <a:cubicBezTo>
                    <a:pt x="197" y="0"/>
                    <a:pt x="0" y="197"/>
                    <a:pt x="0" y="446"/>
                  </a:cubicBezTo>
                  <a:lnTo>
                    <a:pt x="0" y="3961"/>
                  </a:lnTo>
                  <a:cubicBezTo>
                    <a:pt x="0" y="4211"/>
                    <a:pt x="197" y="4407"/>
                    <a:pt x="446" y="4407"/>
                  </a:cubicBezTo>
                  <a:lnTo>
                    <a:pt x="2213" y="4407"/>
                  </a:lnTo>
                  <a:cubicBezTo>
                    <a:pt x="2463" y="4407"/>
                    <a:pt x="2659" y="4211"/>
                    <a:pt x="2659" y="3961"/>
                  </a:cubicBezTo>
                  <a:lnTo>
                    <a:pt x="2659" y="446"/>
                  </a:lnTo>
                  <a:cubicBezTo>
                    <a:pt x="2659" y="197"/>
                    <a:pt x="2463" y="0"/>
                    <a:pt x="2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887750" y="1926750"/>
              <a:ext cx="68725" cy="110225"/>
            </a:xfrm>
            <a:custGeom>
              <a:avLst/>
              <a:gdLst/>
              <a:ahLst/>
              <a:cxnLst/>
              <a:rect l="l" t="t" r="r" b="b"/>
              <a:pathLst>
                <a:path w="2749" h="4409" extrusionOk="0">
                  <a:moveTo>
                    <a:pt x="513" y="1"/>
                  </a:moveTo>
                  <a:cubicBezTo>
                    <a:pt x="474" y="1"/>
                    <a:pt x="433" y="7"/>
                    <a:pt x="393" y="19"/>
                  </a:cubicBezTo>
                  <a:cubicBezTo>
                    <a:pt x="143" y="73"/>
                    <a:pt x="0" y="305"/>
                    <a:pt x="72" y="554"/>
                  </a:cubicBezTo>
                  <a:lnTo>
                    <a:pt x="946" y="4069"/>
                  </a:lnTo>
                  <a:cubicBezTo>
                    <a:pt x="1000" y="4266"/>
                    <a:pt x="1178" y="4408"/>
                    <a:pt x="1374" y="4408"/>
                  </a:cubicBezTo>
                  <a:cubicBezTo>
                    <a:pt x="1588" y="4408"/>
                    <a:pt x="1749" y="4266"/>
                    <a:pt x="1802" y="4069"/>
                  </a:cubicBezTo>
                  <a:lnTo>
                    <a:pt x="2695" y="554"/>
                  </a:lnTo>
                  <a:cubicBezTo>
                    <a:pt x="2748" y="305"/>
                    <a:pt x="2605" y="73"/>
                    <a:pt x="2373" y="19"/>
                  </a:cubicBezTo>
                  <a:cubicBezTo>
                    <a:pt x="2330" y="7"/>
                    <a:pt x="2287" y="1"/>
                    <a:pt x="2245" y="1"/>
                  </a:cubicBezTo>
                  <a:cubicBezTo>
                    <a:pt x="2048" y="1"/>
                    <a:pt x="1882" y="134"/>
                    <a:pt x="1838" y="340"/>
                  </a:cubicBezTo>
                  <a:lnTo>
                    <a:pt x="1374" y="2142"/>
                  </a:lnTo>
                  <a:lnTo>
                    <a:pt x="928" y="340"/>
                  </a:lnTo>
                  <a:cubicBezTo>
                    <a:pt x="869" y="134"/>
                    <a:pt x="701" y="1"/>
                    <a:pt x="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967150" y="1926775"/>
              <a:ext cx="54875" cy="110200"/>
            </a:xfrm>
            <a:custGeom>
              <a:avLst/>
              <a:gdLst/>
              <a:ahLst/>
              <a:cxnLst/>
              <a:rect l="l" t="t" r="r" b="b"/>
              <a:pathLst>
                <a:path w="2195" h="4408" extrusionOk="0">
                  <a:moveTo>
                    <a:pt x="429" y="0"/>
                  </a:moveTo>
                  <a:cubicBezTo>
                    <a:pt x="197" y="0"/>
                    <a:pt x="0" y="197"/>
                    <a:pt x="0" y="446"/>
                  </a:cubicBezTo>
                  <a:lnTo>
                    <a:pt x="0" y="3961"/>
                  </a:lnTo>
                  <a:cubicBezTo>
                    <a:pt x="0" y="4211"/>
                    <a:pt x="197" y="4407"/>
                    <a:pt x="429" y="4407"/>
                  </a:cubicBezTo>
                  <a:lnTo>
                    <a:pt x="1767" y="4407"/>
                  </a:lnTo>
                  <a:cubicBezTo>
                    <a:pt x="1999" y="4407"/>
                    <a:pt x="2195" y="4211"/>
                    <a:pt x="2195" y="3961"/>
                  </a:cubicBezTo>
                  <a:cubicBezTo>
                    <a:pt x="2195" y="3729"/>
                    <a:pt x="1999" y="3533"/>
                    <a:pt x="1767" y="3533"/>
                  </a:cubicBezTo>
                  <a:lnTo>
                    <a:pt x="875" y="3533"/>
                  </a:lnTo>
                  <a:lnTo>
                    <a:pt x="875" y="2641"/>
                  </a:lnTo>
                  <a:lnTo>
                    <a:pt x="1767" y="2641"/>
                  </a:lnTo>
                  <a:cubicBezTo>
                    <a:pt x="1999" y="2641"/>
                    <a:pt x="2195" y="2445"/>
                    <a:pt x="2195" y="2213"/>
                  </a:cubicBezTo>
                  <a:cubicBezTo>
                    <a:pt x="2195" y="1963"/>
                    <a:pt x="1999" y="1767"/>
                    <a:pt x="1767" y="1767"/>
                  </a:cubicBezTo>
                  <a:lnTo>
                    <a:pt x="875" y="1767"/>
                  </a:lnTo>
                  <a:lnTo>
                    <a:pt x="875" y="875"/>
                  </a:lnTo>
                  <a:lnTo>
                    <a:pt x="1767" y="875"/>
                  </a:lnTo>
                  <a:cubicBezTo>
                    <a:pt x="1999" y="875"/>
                    <a:pt x="2195" y="678"/>
                    <a:pt x="2195" y="446"/>
                  </a:cubicBezTo>
                  <a:cubicBezTo>
                    <a:pt x="2195" y="197"/>
                    <a:pt x="1999" y="0"/>
                    <a:pt x="1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3037625" y="1926775"/>
              <a:ext cx="67825" cy="110200"/>
            </a:xfrm>
            <a:custGeom>
              <a:avLst/>
              <a:gdLst/>
              <a:ahLst/>
              <a:cxnLst/>
              <a:rect l="l" t="t" r="r" b="b"/>
              <a:pathLst>
                <a:path w="2713" h="4408" extrusionOk="0">
                  <a:moveTo>
                    <a:pt x="1767" y="875"/>
                  </a:moveTo>
                  <a:lnTo>
                    <a:pt x="1767" y="1767"/>
                  </a:lnTo>
                  <a:lnTo>
                    <a:pt x="875" y="1767"/>
                  </a:lnTo>
                  <a:lnTo>
                    <a:pt x="875" y="875"/>
                  </a:lnTo>
                  <a:close/>
                  <a:moveTo>
                    <a:pt x="447" y="0"/>
                  </a:moveTo>
                  <a:cubicBezTo>
                    <a:pt x="197" y="0"/>
                    <a:pt x="0" y="197"/>
                    <a:pt x="0" y="446"/>
                  </a:cubicBezTo>
                  <a:lnTo>
                    <a:pt x="0" y="3961"/>
                  </a:lnTo>
                  <a:cubicBezTo>
                    <a:pt x="0" y="4211"/>
                    <a:pt x="197" y="4407"/>
                    <a:pt x="447" y="4407"/>
                  </a:cubicBezTo>
                  <a:cubicBezTo>
                    <a:pt x="678" y="4407"/>
                    <a:pt x="875" y="4211"/>
                    <a:pt x="875" y="3961"/>
                  </a:cubicBezTo>
                  <a:lnTo>
                    <a:pt x="875" y="2641"/>
                  </a:lnTo>
                  <a:lnTo>
                    <a:pt x="1017" y="2641"/>
                  </a:lnTo>
                  <a:lnTo>
                    <a:pt x="1820" y="4176"/>
                  </a:lnTo>
                  <a:cubicBezTo>
                    <a:pt x="1892" y="4318"/>
                    <a:pt x="2052" y="4407"/>
                    <a:pt x="2213" y="4407"/>
                  </a:cubicBezTo>
                  <a:cubicBezTo>
                    <a:pt x="2266" y="4407"/>
                    <a:pt x="2338" y="4390"/>
                    <a:pt x="2409" y="4354"/>
                  </a:cubicBezTo>
                  <a:cubicBezTo>
                    <a:pt x="2623" y="4247"/>
                    <a:pt x="2713" y="3979"/>
                    <a:pt x="2605" y="3765"/>
                  </a:cubicBezTo>
                  <a:lnTo>
                    <a:pt x="2017" y="2641"/>
                  </a:lnTo>
                  <a:lnTo>
                    <a:pt x="2213" y="2641"/>
                  </a:lnTo>
                  <a:cubicBezTo>
                    <a:pt x="2445" y="2641"/>
                    <a:pt x="2641" y="2445"/>
                    <a:pt x="2641" y="2213"/>
                  </a:cubicBezTo>
                  <a:lnTo>
                    <a:pt x="2641" y="446"/>
                  </a:lnTo>
                  <a:cubicBezTo>
                    <a:pt x="2641" y="197"/>
                    <a:pt x="2445" y="0"/>
                    <a:pt x="2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852950" y="1792800"/>
              <a:ext cx="208775" cy="113475"/>
            </a:xfrm>
            <a:custGeom>
              <a:avLst/>
              <a:gdLst/>
              <a:ahLst/>
              <a:cxnLst/>
              <a:rect l="l" t="t" r="r" b="b"/>
              <a:pathLst>
                <a:path w="8351" h="4539" extrusionOk="0">
                  <a:moveTo>
                    <a:pt x="912" y="0"/>
                  </a:moveTo>
                  <a:cubicBezTo>
                    <a:pt x="851" y="0"/>
                    <a:pt x="790" y="14"/>
                    <a:pt x="732" y="42"/>
                  </a:cubicBezTo>
                  <a:cubicBezTo>
                    <a:pt x="500" y="149"/>
                    <a:pt x="411" y="417"/>
                    <a:pt x="518" y="631"/>
                  </a:cubicBezTo>
                  <a:cubicBezTo>
                    <a:pt x="554" y="720"/>
                    <a:pt x="572" y="845"/>
                    <a:pt x="536" y="934"/>
                  </a:cubicBezTo>
                  <a:cubicBezTo>
                    <a:pt x="500" y="1041"/>
                    <a:pt x="411" y="1131"/>
                    <a:pt x="322" y="1166"/>
                  </a:cubicBezTo>
                  <a:cubicBezTo>
                    <a:pt x="90" y="1273"/>
                    <a:pt x="1" y="1541"/>
                    <a:pt x="108" y="1755"/>
                  </a:cubicBezTo>
                  <a:cubicBezTo>
                    <a:pt x="179" y="1916"/>
                    <a:pt x="340" y="2005"/>
                    <a:pt x="500" y="2005"/>
                  </a:cubicBezTo>
                  <a:cubicBezTo>
                    <a:pt x="572" y="2005"/>
                    <a:pt x="625" y="2005"/>
                    <a:pt x="696" y="1969"/>
                  </a:cubicBezTo>
                  <a:cubicBezTo>
                    <a:pt x="857" y="1898"/>
                    <a:pt x="1018" y="1773"/>
                    <a:pt x="1143" y="1630"/>
                  </a:cubicBezTo>
                  <a:lnTo>
                    <a:pt x="2891" y="2273"/>
                  </a:lnTo>
                  <a:lnTo>
                    <a:pt x="1143" y="2915"/>
                  </a:lnTo>
                  <a:cubicBezTo>
                    <a:pt x="1018" y="2772"/>
                    <a:pt x="857" y="2647"/>
                    <a:pt x="696" y="2576"/>
                  </a:cubicBezTo>
                  <a:cubicBezTo>
                    <a:pt x="631" y="2546"/>
                    <a:pt x="563" y="2531"/>
                    <a:pt x="498" y="2531"/>
                  </a:cubicBezTo>
                  <a:cubicBezTo>
                    <a:pt x="334" y="2531"/>
                    <a:pt x="184" y="2624"/>
                    <a:pt x="108" y="2790"/>
                  </a:cubicBezTo>
                  <a:cubicBezTo>
                    <a:pt x="1" y="3004"/>
                    <a:pt x="90" y="3272"/>
                    <a:pt x="322" y="3361"/>
                  </a:cubicBezTo>
                  <a:cubicBezTo>
                    <a:pt x="411" y="3415"/>
                    <a:pt x="500" y="3504"/>
                    <a:pt x="536" y="3593"/>
                  </a:cubicBezTo>
                  <a:cubicBezTo>
                    <a:pt x="572" y="3700"/>
                    <a:pt x="554" y="3807"/>
                    <a:pt x="518" y="3914"/>
                  </a:cubicBezTo>
                  <a:cubicBezTo>
                    <a:pt x="411" y="4128"/>
                    <a:pt x="500" y="4396"/>
                    <a:pt x="732" y="4503"/>
                  </a:cubicBezTo>
                  <a:cubicBezTo>
                    <a:pt x="786" y="4521"/>
                    <a:pt x="857" y="4539"/>
                    <a:pt x="911" y="4539"/>
                  </a:cubicBezTo>
                  <a:cubicBezTo>
                    <a:pt x="1089" y="4539"/>
                    <a:pt x="1232" y="4449"/>
                    <a:pt x="1321" y="4289"/>
                  </a:cubicBezTo>
                  <a:cubicBezTo>
                    <a:pt x="1392" y="4110"/>
                    <a:pt x="1428" y="3932"/>
                    <a:pt x="1428" y="3736"/>
                  </a:cubicBezTo>
                  <a:lnTo>
                    <a:pt x="4176" y="2737"/>
                  </a:lnTo>
                  <a:lnTo>
                    <a:pt x="6924" y="3736"/>
                  </a:lnTo>
                  <a:cubicBezTo>
                    <a:pt x="6924" y="3932"/>
                    <a:pt x="6959" y="4110"/>
                    <a:pt x="7048" y="4289"/>
                  </a:cubicBezTo>
                  <a:cubicBezTo>
                    <a:pt x="7120" y="4449"/>
                    <a:pt x="7280" y="4539"/>
                    <a:pt x="7441" y="4539"/>
                  </a:cubicBezTo>
                  <a:cubicBezTo>
                    <a:pt x="7512" y="4539"/>
                    <a:pt x="7566" y="4521"/>
                    <a:pt x="7637" y="4503"/>
                  </a:cubicBezTo>
                  <a:cubicBezTo>
                    <a:pt x="7851" y="4396"/>
                    <a:pt x="7941" y="4128"/>
                    <a:pt x="7851" y="3914"/>
                  </a:cubicBezTo>
                  <a:cubicBezTo>
                    <a:pt x="7798" y="3807"/>
                    <a:pt x="7798" y="3700"/>
                    <a:pt x="7834" y="3593"/>
                  </a:cubicBezTo>
                  <a:cubicBezTo>
                    <a:pt x="7869" y="3504"/>
                    <a:pt x="7941" y="3415"/>
                    <a:pt x="8048" y="3361"/>
                  </a:cubicBezTo>
                  <a:cubicBezTo>
                    <a:pt x="8262" y="3272"/>
                    <a:pt x="8351" y="3004"/>
                    <a:pt x="8262" y="2790"/>
                  </a:cubicBezTo>
                  <a:cubicBezTo>
                    <a:pt x="8185" y="2624"/>
                    <a:pt x="8026" y="2531"/>
                    <a:pt x="7863" y="2531"/>
                  </a:cubicBezTo>
                  <a:cubicBezTo>
                    <a:pt x="7799" y="2531"/>
                    <a:pt x="7734" y="2546"/>
                    <a:pt x="7673" y="2576"/>
                  </a:cubicBezTo>
                  <a:cubicBezTo>
                    <a:pt x="7495" y="2647"/>
                    <a:pt x="7352" y="2772"/>
                    <a:pt x="7227" y="2915"/>
                  </a:cubicBezTo>
                  <a:lnTo>
                    <a:pt x="5478" y="2273"/>
                  </a:lnTo>
                  <a:lnTo>
                    <a:pt x="7227" y="1630"/>
                  </a:lnTo>
                  <a:cubicBezTo>
                    <a:pt x="7352" y="1773"/>
                    <a:pt x="7495" y="1898"/>
                    <a:pt x="7673" y="1969"/>
                  </a:cubicBezTo>
                  <a:cubicBezTo>
                    <a:pt x="7726" y="2005"/>
                    <a:pt x="7798" y="2005"/>
                    <a:pt x="7851" y="2005"/>
                  </a:cubicBezTo>
                  <a:cubicBezTo>
                    <a:pt x="8030" y="2005"/>
                    <a:pt x="8190" y="1916"/>
                    <a:pt x="8262" y="1755"/>
                  </a:cubicBezTo>
                  <a:cubicBezTo>
                    <a:pt x="8351" y="1541"/>
                    <a:pt x="8262" y="1273"/>
                    <a:pt x="8048" y="1166"/>
                  </a:cubicBezTo>
                  <a:cubicBezTo>
                    <a:pt x="7941" y="1131"/>
                    <a:pt x="7869" y="1041"/>
                    <a:pt x="7834" y="934"/>
                  </a:cubicBezTo>
                  <a:cubicBezTo>
                    <a:pt x="7798" y="845"/>
                    <a:pt x="7798" y="720"/>
                    <a:pt x="7851" y="631"/>
                  </a:cubicBezTo>
                  <a:cubicBezTo>
                    <a:pt x="7941" y="417"/>
                    <a:pt x="7851" y="149"/>
                    <a:pt x="7637" y="42"/>
                  </a:cubicBezTo>
                  <a:cubicBezTo>
                    <a:pt x="7575" y="14"/>
                    <a:pt x="7512" y="0"/>
                    <a:pt x="7450" y="0"/>
                  </a:cubicBezTo>
                  <a:cubicBezTo>
                    <a:pt x="7282" y="0"/>
                    <a:pt x="7127" y="100"/>
                    <a:pt x="7048" y="256"/>
                  </a:cubicBezTo>
                  <a:cubicBezTo>
                    <a:pt x="6959" y="435"/>
                    <a:pt x="6924" y="613"/>
                    <a:pt x="6924" y="809"/>
                  </a:cubicBezTo>
                  <a:lnTo>
                    <a:pt x="4176" y="1809"/>
                  </a:lnTo>
                  <a:lnTo>
                    <a:pt x="1428" y="809"/>
                  </a:lnTo>
                  <a:cubicBezTo>
                    <a:pt x="1428" y="613"/>
                    <a:pt x="1392" y="435"/>
                    <a:pt x="1321" y="256"/>
                  </a:cubicBezTo>
                  <a:cubicBezTo>
                    <a:pt x="1243" y="100"/>
                    <a:pt x="1078" y="0"/>
                    <a:pt x="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5313325" y="3467050"/>
            <a:ext cx="376500" cy="376500"/>
            <a:chOff x="2769100" y="2804625"/>
            <a:chExt cx="376500" cy="376500"/>
          </a:xfrm>
        </p:grpSpPr>
        <p:sp>
          <p:nvSpPr>
            <p:cNvPr id="834" name="Google Shape;834;p38"/>
            <p:cNvSpPr/>
            <p:nvPr/>
          </p:nvSpPr>
          <p:spPr>
            <a:xfrm>
              <a:off x="2991225" y="29157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088" y="1767"/>
                  </a:moveTo>
                  <a:cubicBezTo>
                    <a:pt x="3819" y="1767"/>
                    <a:pt x="4408" y="2356"/>
                    <a:pt x="4408" y="3087"/>
                  </a:cubicBezTo>
                  <a:cubicBezTo>
                    <a:pt x="4408" y="3819"/>
                    <a:pt x="3819" y="4408"/>
                    <a:pt x="3088" y="4408"/>
                  </a:cubicBezTo>
                  <a:cubicBezTo>
                    <a:pt x="2356" y="4408"/>
                    <a:pt x="1767" y="3819"/>
                    <a:pt x="1767" y="3087"/>
                  </a:cubicBezTo>
                  <a:cubicBezTo>
                    <a:pt x="1767" y="2356"/>
                    <a:pt x="2356" y="1767"/>
                    <a:pt x="3088" y="1767"/>
                  </a:cubicBezTo>
                  <a:close/>
                  <a:moveTo>
                    <a:pt x="3088" y="0"/>
                  </a:moveTo>
                  <a:cubicBezTo>
                    <a:pt x="1393" y="0"/>
                    <a:pt x="1" y="1374"/>
                    <a:pt x="1" y="3087"/>
                  </a:cubicBezTo>
                  <a:cubicBezTo>
                    <a:pt x="1" y="4782"/>
                    <a:pt x="1393" y="6174"/>
                    <a:pt x="3088" y="6174"/>
                  </a:cubicBezTo>
                  <a:cubicBezTo>
                    <a:pt x="4800" y="6174"/>
                    <a:pt x="6174" y="4782"/>
                    <a:pt x="6174" y="3087"/>
                  </a:cubicBezTo>
                  <a:cubicBezTo>
                    <a:pt x="6174" y="1374"/>
                    <a:pt x="4800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3057250" y="2981725"/>
              <a:ext cx="22325" cy="21875"/>
            </a:xfrm>
            <a:custGeom>
              <a:avLst/>
              <a:gdLst/>
              <a:ahLst/>
              <a:cxnLst/>
              <a:rect l="l" t="t" r="r" b="b"/>
              <a:pathLst>
                <a:path w="893" h="875" extrusionOk="0">
                  <a:moveTo>
                    <a:pt x="447" y="0"/>
                  </a:moveTo>
                  <a:cubicBezTo>
                    <a:pt x="215" y="0"/>
                    <a:pt x="1" y="196"/>
                    <a:pt x="1" y="446"/>
                  </a:cubicBezTo>
                  <a:cubicBezTo>
                    <a:pt x="1" y="678"/>
                    <a:pt x="215" y="874"/>
                    <a:pt x="447" y="874"/>
                  </a:cubicBezTo>
                  <a:cubicBezTo>
                    <a:pt x="696" y="874"/>
                    <a:pt x="893" y="678"/>
                    <a:pt x="893" y="446"/>
                  </a:cubicBezTo>
                  <a:cubicBezTo>
                    <a:pt x="893" y="196"/>
                    <a:pt x="696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835550" y="2981725"/>
              <a:ext cx="21900" cy="21875"/>
            </a:xfrm>
            <a:custGeom>
              <a:avLst/>
              <a:gdLst/>
              <a:ahLst/>
              <a:cxnLst/>
              <a:rect l="l" t="t" r="r" b="b"/>
              <a:pathLst>
                <a:path w="876" h="875" extrusionOk="0">
                  <a:moveTo>
                    <a:pt x="1" y="0"/>
                  </a:moveTo>
                  <a:lnTo>
                    <a:pt x="1" y="874"/>
                  </a:lnTo>
                  <a:lnTo>
                    <a:pt x="875" y="874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769100" y="2915700"/>
              <a:ext cx="154350" cy="154375"/>
            </a:xfrm>
            <a:custGeom>
              <a:avLst/>
              <a:gdLst/>
              <a:ahLst/>
              <a:cxnLst/>
              <a:rect l="l" t="t" r="r" b="b"/>
              <a:pathLst>
                <a:path w="6174" h="6175" extrusionOk="0">
                  <a:moveTo>
                    <a:pt x="3979" y="1767"/>
                  </a:moveTo>
                  <a:cubicBezTo>
                    <a:pt x="4229" y="1767"/>
                    <a:pt x="4425" y="1963"/>
                    <a:pt x="4425" y="2195"/>
                  </a:cubicBezTo>
                  <a:lnTo>
                    <a:pt x="4425" y="3962"/>
                  </a:lnTo>
                  <a:cubicBezTo>
                    <a:pt x="4425" y="4211"/>
                    <a:pt x="4229" y="4408"/>
                    <a:pt x="3979" y="4408"/>
                  </a:cubicBezTo>
                  <a:lnTo>
                    <a:pt x="2213" y="4408"/>
                  </a:lnTo>
                  <a:cubicBezTo>
                    <a:pt x="1963" y="4408"/>
                    <a:pt x="1767" y="4211"/>
                    <a:pt x="1767" y="3962"/>
                  </a:cubicBezTo>
                  <a:lnTo>
                    <a:pt x="1767" y="2195"/>
                  </a:lnTo>
                  <a:cubicBezTo>
                    <a:pt x="1767" y="1963"/>
                    <a:pt x="1963" y="1767"/>
                    <a:pt x="2213" y="1767"/>
                  </a:cubicBezTo>
                  <a:close/>
                  <a:moveTo>
                    <a:pt x="3087" y="0"/>
                  </a:moveTo>
                  <a:cubicBezTo>
                    <a:pt x="1392" y="0"/>
                    <a:pt x="0" y="1374"/>
                    <a:pt x="0" y="3087"/>
                  </a:cubicBezTo>
                  <a:cubicBezTo>
                    <a:pt x="0" y="4782"/>
                    <a:pt x="1392" y="6174"/>
                    <a:pt x="3087" y="6174"/>
                  </a:cubicBezTo>
                  <a:cubicBezTo>
                    <a:pt x="4800" y="6174"/>
                    <a:pt x="6174" y="4782"/>
                    <a:pt x="6174" y="3087"/>
                  </a:cubicBezTo>
                  <a:cubicBezTo>
                    <a:pt x="6174" y="1374"/>
                    <a:pt x="4800" y="0"/>
                    <a:pt x="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880175" y="3026325"/>
              <a:ext cx="154350" cy="154800"/>
            </a:xfrm>
            <a:custGeom>
              <a:avLst/>
              <a:gdLst/>
              <a:ahLst/>
              <a:cxnLst/>
              <a:rect l="l" t="t" r="r" b="b"/>
              <a:pathLst>
                <a:path w="6174" h="6192" extrusionOk="0">
                  <a:moveTo>
                    <a:pt x="3714" y="2026"/>
                  </a:moveTo>
                  <a:cubicBezTo>
                    <a:pt x="3827" y="2026"/>
                    <a:pt x="3943" y="2070"/>
                    <a:pt x="4032" y="2159"/>
                  </a:cubicBezTo>
                  <a:cubicBezTo>
                    <a:pt x="4193" y="2338"/>
                    <a:pt x="4193" y="2605"/>
                    <a:pt x="4032" y="2784"/>
                  </a:cubicBezTo>
                  <a:lnTo>
                    <a:pt x="3711" y="3105"/>
                  </a:lnTo>
                  <a:lnTo>
                    <a:pt x="4032" y="3408"/>
                  </a:lnTo>
                  <a:cubicBezTo>
                    <a:pt x="4193" y="3587"/>
                    <a:pt x="4193" y="3854"/>
                    <a:pt x="4032" y="4033"/>
                  </a:cubicBezTo>
                  <a:cubicBezTo>
                    <a:pt x="3943" y="4122"/>
                    <a:pt x="3836" y="4158"/>
                    <a:pt x="3711" y="4158"/>
                  </a:cubicBezTo>
                  <a:cubicBezTo>
                    <a:pt x="3604" y="4158"/>
                    <a:pt x="3497" y="4122"/>
                    <a:pt x="3408" y="4033"/>
                  </a:cubicBezTo>
                  <a:lnTo>
                    <a:pt x="3087" y="3730"/>
                  </a:lnTo>
                  <a:lnTo>
                    <a:pt x="2783" y="4033"/>
                  </a:lnTo>
                  <a:cubicBezTo>
                    <a:pt x="2694" y="4122"/>
                    <a:pt x="2587" y="4158"/>
                    <a:pt x="2462" y="4158"/>
                  </a:cubicBezTo>
                  <a:cubicBezTo>
                    <a:pt x="2355" y="4158"/>
                    <a:pt x="2248" y="4122"/>
                    <a:pt x="2159" y="4033"/>
                  </a:cubicBezTo>
                  <a:cubicBezTo>
                    <a:pt x="1981" y="3854"/>
                    <a:pt x="1981" y="3587"/>
                    <a:pt x="2159" y="3408"/>
                  </a:cubicBezTo>
                  <a:lnTo>
                    <a:pt x="2462" y="3105"/>
                  </a:lnTo>
                  <a:lnTo>
                    <a:pt x="2159" y="2784"/>
                  </a:lnTo>
                  <a:cubicBezTo>
                    <a:pt x="1981" y="2605"/>
                    <a:pt x="1981" y="2338"/>
                    <a:pt x="2159" y="2159"/>
                  </a:cubicBezTo>
                  <a:cubicBezTo>
                    <a:pt x="2239" y="2070"/>
                    <a:pt x="2351" y="2026"/>
                    <a:pt x="2465" y="2026"/>
                  </a:cubicBezTo>
                  <a:cubicBezTo>
                    <a:pt x="2578" y="2026"/>
                    <a:pt x="2694" y="2070"/>
                    <a:pt x="2783" y="2159"/>
                  </a:cubicBezTo>
                  <a:lnTo>
                    <a:pt x="3087" y="2481"/>
                  </a:lnTo>
                  <a:lnTo>
                    <a:pt x="3408" y="2159"/>
                  </a:lnTo>
                  <a:cubicBezTo>
                    <a:pt x="3488" y="2070"/>
                    <a:pt x="3600" y="2026"/>
                    <a:pt x="3714" y="2026"/>
                  </a:cubicBezTo>
                  <a:close/>
                  <a:moveTo>
                    <a:pt x="3087" y="0"/>
                  </a:moveTo>
                  <a:cubicBezTo>
                    <a:pt x="1392" y="0"/>
                    <a:pt x="0" y="1392"/>
                    <a:pt x="0" y="3105"/>
                  </a:cubicBezTo>
                  <a:cubicBezTo>
                    <a:pt x="0" y="4800"/>
                    <a:pt x="1392" y="6192"/>
                    <a:pt x="3087" y="6192"/>
                  </a:cubicBezTo>
                  <a:cubicBezTo>
                    <a:pt x="4800" y="6192"/>
                    <a:pt x="6174" y="4800"/>
                    <a:pt x="6174" y="3105"/>
                  </a:cubicBezTo>
                  <a:cubicBezTo>
                    <a:pt x="6174" y="1392"/>
                    <a:pt x="4800" y="0"/>
                    <a:pt x="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950200" y="2874225"/>
              <a:ext cx="14750" cy="13400"/>
            </a:xfrm>
            <a:custGeom>
              <a:avLst/>
              <a:gdLst/>
              <a:ahLst/>
              <a:cxnLst/>
              <a:rect l="l" t="t" r="r" b="b"/>
              <a:pathLst>
                <a:path w="590" h="536" extrusionOk="0">
                  <a:moveTo>
                    <a:pt x="286" y="0"/>
                  </a:moveTo>
                  <a:lnTo>
                    <a:pt x="0" y="535"/>
                  </a:lnTo>
                  <a:lnTo>
                    <a:pt x="589" y="53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880175" y="2804625"/>
              <a:ext cx="154350" cy="154375"/>
            </a:xfrm>
            <a:custGeom>
              <a:avLst/>
              <a:gdLst/>
              <a:ahLst/>
              <a:cxnLst/>
              <a:rect l="l" t="t" r="r" b="b"/>
              <a:pathLst>
                <a:path w="6174" h="6175" extrusionOk="0">
                  <a:moveTo>
                    <a:pt x="3087" y="1410"/>
                  </a:moveTo>
                  <a:cubicBezTo>
                    <a:pt x="3247" y="1410"/>
                    <a:pt x="3408" y="1499"/>
                    <a:pt x="3479" y="1642"/>
                  </a:cubicBezTo>
                  <a:lnTo>
                    <a:pt x="4514" y="3551"/>
                  </a:lnTo>
                  <a:cubicBezTo>
                    <a:pt x="4586" y="3694"/>
                    <a:pt x="4586" y="3855"/>
                    <a:pt x="4496" y="3980"/>
                  </a:cubicBezTo>
                  <a:cubicBezTo>
                    <a:pt x="4425" y="4122"/>
                    <a:pt x="4282" y="4194"/>
                    <a:pt x="4122" y="4194"/>
                  </a:cubicBezTo>
                  <a:lnTo>
                    <a:pt x="2070" y="4194"/>
                  </a:lnTo>
                  <a:cubicBezTo>
                    <a:pt x="1909" y="4194"/>
                    <a:pt x="1766" y="4122"/>
                    <a:pt x="1677" y="3980"/>
                  </a:cubicBezTo>
                  <a:cubicBezTo>
                    <a:pt x="1606" y="3855"/>
                    <a:pt x="1606" y="3694"/>
                    <a:pt x="1677" y="3551"/>
                  </a:cubicBezTo>
                  <a:lnTo>
                    <a:pt x="2712" y="1642"/>
                  </a:lnTo>
                  <a:cubicBezTo>
                    <a:pt x="2783" y="1499"/>
                    <a:pt x="2926" y="1410"/>
                    <a:pt x="3087" y="1410"/>
                  </a:cubicBezTo>
                  <a:close/>
                  <a:moveTo>
                    <a:pt x="3087" y="1"/>
                  </a:moveTo>
                  <a:cubicBezTo>
                    <a:pt x="1392" y="1"/>
                    <a:pt x="0" y="1375"/>
                    <a:pt x="0" y="3087"/>
                  </a:cubicBezTo>
                  <a:cubicBezTo>
                    <a:pt x="0" y="4782"/>
                    <a:pt x="1392" y="6174"/>
                    <a:pt x="3087" y="6174"/>
                  </a:cubicBezTo>
                  <a:cubicBezTo>
                    <a:pt x="4800" y="6174"/>
                    <a:pt x="6174" y="4782"/>
                    <a:pt x="6174" y="3087"/>
                  </a:cubicBezTo>
                  <a:cubicBezTo>
                    <a:pt x="6174" y="1375"/>
                    <a:pt x="4800" y="1"/>
                    <a:pt x="3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38"/>
          <p:cNvGrpSpPr/>
          <p:nvPr/>
        </p:nvGrpSpPr>
        <p:grpSpPr>
          <a:xfrm>
            <a:off x="5313325" y="2032150"/>
            <a:ext cx="376500" cy="376500"/>
            <a:chOff x="2203925" y="2821575"/>
            <a:chExt cx="376500" cy="376500"/>
          </a:xfrm>
        </p:grpSpPr>
        <p:sp>
          <p:nvSpPr>
            <p:cNvPr id="842" name="Google Shape;842;p38"/>
            <p:cNvSpPr/>
            <p:nvPr/>
          </p:nvSpPr>
          <p:spPr>
            <a:xfrm>
              <a:off x="2261475" y="2931750"/>
              <a:ext cx="261425" cy="140100"/>
            </a:xfrm>
            <a:custGeom>
              <a:avLst/>
              <a:gdLst/>
              <a:ahLst/>
              <a:cxnLst/>
              <a:rect l="l" t="t" r="r" b="b"/>
              <a:pathLst>
                <a:path w="10457" h="5604" extrusionOk="0">
                  <a:moveTo>
                    <a:pt x="5817" y="1178"/>
                  </a:moveTo>
                  <a:cubicBezTo>
                    <a:pt x="6067" y="1178"/>
                    <a:pt x="6263" y="1375"/>
                    <a:pt x="6263" y="1624"/>
                  </a:cubicBezTo>
                  <a:cubicBezTo>
                    <a:pt x="6263" y="1874"/>
                    <a:pt x="6067" y="2071"/>
                    <a:pt x="5817" y="2071"/>
                  </a:cubicBezTo>
                  <a:lnTo>
                    <a:pt x="4639" y="2071"/>
                  </a:lnTo>
                  <a:cubicBezTo>
                    <a:pt x="4390" y="2071"/>
                    <a:pt x="4193" y="1874"/>
                    <a:pt x="4193" y="1624"/>
                  </a:cubicBezTo>
                  <a:cubicBezTo>
                    <a:pt x="4193" y="1375"/>
                    <a:pt x="4390" y="1178"/>
                    <a:pt x="4639" y="1178"/>
                  </a:cubicBezTo>
                  <a:close/>
                  <a:moveTo>
                    <a:pt x="8761" y="3248"/>
                  </a:moveTo>
                  <a:cubicBezTo>
                    <a:pt x="8993" y="3248"/>
                    <a:pt x="9189" y="3444"/>
                    <a:pt x="9189" y="3676"/>
                  </a:cubicBezTo>
                  <a:cubicBezTo>
                    <a:pt x="9189" y="3926"/>
                    <a:pt x="8993" y="4122"/>
                    <a:pt x="8761" y="4122"/>
                  </a:cubicBezTo>
                  <a:lnTo>
                    <a:pt x="6995" y="4122"/>
                  </a:lnTo>
                  <a:cubicBezTo>
                    <a:pt x="6745" y="4122"/>
                    <a:pt x="6549" y="3926"/>
                    <a:pt x="6549" y="3676"/>
                  </a:cubicBezTo>
                  <a:cubicBezTo>
                    <a:pt x="6549" y="3444"/>
                    <a:pt x="6745" y="3248"/>
                    <a:pt x="6995" y="3248"/>
                  </a:cubicBezTo>
                  <a:close/>
                  <a:moveTo>
                    <a:pt x="500" y="1"/>
                  </a:moveTo>
                  <a:lnTo>
                    <a:pt x="0" y="5603"/>
                  </a:lnTo>
                  <a:lnTo>
                    <a:pt x="2141" y="5603"/>
                  </a:lnTo>
                  <a:lnTo>
                    <a:pt x="2141" y="5229"/>
                  </a:lnTo>
                  <a:cubicBezTo>
                    <a:pt x="1624" y="5050"/>
                    <a:pt x="1249" y="4551"/>
                    <a:pt x="1249" y="3980"/>
                  </a:cubicBezTo>
                  <a:cubicBezTo>
                    <a:pt x="1249" y="3248"/>
                    <a:pt x="1856" y="2659"/>
                    <a:pt x="2587" y="2659"/>
                  </a:cubicBezTo>
                  <a:cubicBezTo>
                    <a:pt x="3319" y="2659"/>
                    <a:pt x="3908" y="3248"/>
                    <a:pt x="3908" y="3980"/>
                  </a:cubicBezTo>
                  <a:cubicBezTo>
                    <a:pt x="3908" y="4551"/>
                    <a:pt x="3533" y="5050"/>
                    <a:pt x="3016" y="5229"/>
                  </a:cubicBezTo>
                  <a:lnTo>
                    <a:pt x="3016" y="5603"/>
                  </a:lnTo>
                  <a:lnTo>
                    <a:pt x="6549" y="5603"/>
                  </a:lnTo>
                  <a:lnTo>
                    <a:pt x="6549" y="5443"/>
                  </a:lnTo>
                  <a:cubicBezTo>
                    <a:pt x="6549" y="5211"/>
                    <a:pt x="6745" y="5015"/>
                    <a:pt x="6995" y="5015"/>
                  </a:cubicBezTo>
                  <a:cubicBezTo>
                    <a:pt x="7244" y="5015"/>
                    <a:pt x="7441" y="5211"/>
                    <a:pt x="7441" y="5443"/>
                  </a:cubicBezTo>
                  <a:lnTo>
                    <a:pt x="7441" y="5603"/>
                  </a:lnTo>
                  <a:lnTo>
                    <a:pt x="8315" y="5603"/>
                  </a:lnTo>
                  <a:lnTo>
                    <a:pt x="8315" y="5443"/>
                  </a:lnTo>
                  <a:cubicBezTo>
                    <a:pt x="8315" y="5211"/>
                    <a:pt x="8511" y="5015"/>
                    <a:pt x="8761" y="5015"/>
                  </a:cubicBezTo>
                  <a:cubicBezTo>
                    <a:pt x="8993" y="5015"/>
                    <a:pt x="9189" y="5211"/>
                    <a:pt x="9189" y="5443"/>
                  </a:cubicBezTo>
                  <a:lnTo>
                    <a:pt x="9189" y="5603"/>
                  </a:lnTo>
                  <a:lnTo>
                    <a:pt x="10456" y="5603"/>
                  </a:lnTo>
                  <a:lnTo>
                    <a:pt x="99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2531775" y="2888050"/>
              <a:ext cx="48650" cy="183800"/>
            </a:xfrm>
            <a:custGeom>
              <a:avLst/>
              <a:gdLst/>
              <a:ahLst/>
              <a:cxnLst/>
              <a:rect l="l" t="t" r="r" b="b"/>
              <a:pathLst>
                <a:path w="1946" h="7352" extrusionOk="0">
                  <a:moveTo>
                    <a:pt x="1946" y="0"/>
                  </a:moveTo>
                  <a:lnTo>
                    <a:pt x="1" y="1499"/>
                  </a:lnTo>
                  <a:lnTo>
                    <a:pt x="536" y="7351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2315000" y="3020075"/>
              <a:ext cx="21875" cy="22325"/>
            </a:xfrm>
            <a:custGeom>
              <a:avLst/>
              <a:gdLst/>
              <a:ahLst/>
              <a:cxnLst/>
              <a:rect l="l" t="t" r="r" b="b"/>
              <a:pathLst>
                <a:path w="875" h="893" extrusionOk="0">
                  <a:moveTo>
                    <a:pt x="446" y="1"/>
                  </a:moveTo>
                  <a:cubicBezTo>
                    <a:pt x="197" y="1"/>
                    <a:pt x="0" y="197"/>
                    <a:pt x="0" y="447"/>
                  </a:cubicBezTo>
                  <a:cubicBezTo>
                    <a:pt x="0" y="697"/>
                    <a:pt x="197" y="893"/>
                    <a:pt x="446" y="893"/>
                  </a:cubicBezTo>
                  <a:cubicBezTo>
                    <a:pt x="678" y="893"/>
                    <a:pt x="875" y="697"/>
                    <a:pt x="875" y="447"/>
                  </a:cubicBezTo>
                  <a:cubicBezTo>
                    <a:pt x="875" y="197"/>
                    <a:pt x="67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2240050" y="2888050"/>
              <a:ext cx="304250" cy="21875"/>
            </a:xfrm>
            <a:custGeom>
              <a:avLst/>
              <a:gdLst/>
              <a:ahLst/>
              <a:cxnLst/>
              <a:rect l="l" t="t" r="r" b="b"/>
              <a:pathLst>
                <a:path w="12170" h="875" extrusionOk="0">
                  <a:moveTo>
                    <a:pt x="1" y="0"/>
                  </a:moveTo>
                  <a:lnTo>
                    <a:pt x="1125" y="875"/>
                  </a:lnTo>
                  <a:lnTo>
                    <a:pt x="11045" y="875"/>
                  </a:lnTo>
                  <a:lnTo>
                    <a:pt x="12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2203925" y="2888050"/>
              <a:ext cx="48650" cy="183800"/>
            </a:xfrm>
            <a:custGeom>
              <a:avLst/>
              <a:gdLst/>
              <a:ahLst/>
              <a:cxnLst/>
              <a:rect l="l" t="t" r="r" b="b"/>
              <a:pathLst>
                <a:path w="1946" h="7352" extrusionOk="0">
                  <a:moveTo>
                    <a:pt x="1" y="0"/>
                  </a:moveTo>
                  <a:lnTo>
                    <a:pt x="1410" y="7351"/>
                  </a:lnTo>
                  <a:lnTo>
                    <a:pt x="1945" y="14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203925" y="2821575"/>
              <a:ext cx="376500" cy="44200"/>
            </a:xfrm>
            <a:custGeom>
              <a:avLst/>
              <a:gdLst/>
              <a:ahLst/>
              <a:cxnLst/>
              <a:rect l="l" t="t" r="r" b="b"/>
              <a:pathLst>
                <a:path w="15060" h="1768" extrusionOk="0">
                  <a:moveTo>
                    <a:pt x="447" y="1"/>
                  </a:moveTo>
                  <a:cubicBezTo>
                    <a:pt x="197" y="1"/>
                    <a:pt x="1" y="197"/>
                    <a:pt x="1" y="447"/>
                  </a:cubicBezTo>
                  <a:lnTo>
                    <a:pt x="1" y="1321"/>
                  </a:lnTo>
                  <a:cubicBezTo>
                    <a:pt x="1" y="1571"/>
                    <a:pt x="197" y="1767"/>
                    <a:pt x="447" y="1767"/>
                  </a:cubicBezTo>
                  <a:lnTo>
                    <a:pt x="15060" y="1767"/>
                  </a:lnTo>
                  <a:lnTo>
                    <a:pt x="15060" y="447"/>
                  </a:lnTo>
                  <a:cubicBezTo>
                    <a:pt x="15060" y="197"/>
                    <a:pt x="14863" y="1"/>
                    <a:pt x="14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2203925" y="3093675"/>
              <a:ext cx="376500" cy="36600"/>
            </a:xfrm>
            <a:custGeom>
              <a:avLst/>
              <a:gdLst/>
              <a:ahLst/>
              <a:cxnLst/>
              <a:rect l="l" t="t" r="r" b="b"/>
              <a:pathLst>
                <a:path w="15060" h="1464" extrusionOk="0">
                  <a:moveTo>
                    <a:pt x="946" y="1"/>
                  </a:moveTo>
                  <a:lnTo>
                    <a:pt x="1" y="1464"/>
                  </a:lnTo>
                  <a:lnTo>
                    <a:pt x="15060" y="1464"/>
                  </a:lnTo>
                  <a:lnTo>
                    <a:pt x="14114" y="1"/>
                  </a:lnTo>
                  <a:lnTo>
                    <a:pt x="11491" y="1"/>
                  </a:lnTo>
                  <a:lnTo>
                    <a:pt x="11491" y="143"/>
                  </a:lnTo>
                  <a:cubicBezTo>
                    <a:pt x="11491" y="393"/>
                    <a:pt x="11295" y="589"/>
                    <a:pt x="11063" y="589"/>
                  </a:cubicBezTo>
                  <a:cubicBezTo>
                    <a:pt x="10813" y="589"/>
                    <a:pt x="10617" y="393"/>
                    <a:pt x="10617" y="143"/>
                  </a:cubicBezTo>
                  <a:lnTo>
                    <a:pt x="10617" y="1"/>
                  </a:lnTo>
                  <a:lnTo>
                    <a:pt x="9743" y="1"/>
                  </a:lnTo>
                  <a:lnTo>
                    <a:pt x="9743" y="143"/>
                  </a:lnTo>
                  <a:cubicBezTo>
                    <a:pt x="9743" y="393"/>
                    <a:pt x="9546" y="589"/>
                    <a:pt x="9297" y="589"/>
                  </a:cubicBezTo>
                  <a:cubicBezTo>
                    <a:pt x="9047" y="589"/>
                    <a:pt x="8851" y="393"/>
                    <a:pt x="8851" y="143"/>
                  </a:cubicBezTo>
                  <a:lnTo>
                    <a:pt x="8851" y="1"/>
                  </a:lnTo>
                  <a:lnTo>
                    <a:pt x="5318" y="1"/>
                  </a:lnTo>
                  <a:lnTo>
                    <a:pt x="5318" y="143"/>
                  </a:lnTo>
                  <a:cubicBezTo>
                    <a:pt x="5318" y="393"/>
                    <a:pt x="5121" y="589"/>
                    <a:pt x="4889" y="589"/>
                  </a:cubicBezTo>
                  <a:cubicBezTo>
                    <a:pt x="4640" y="589"/>
                    <a:pt x="4443" y="393"/>
                    <a:pt x="4443" y="143"/>
                  </a:cubicBezTo>
                  <a:lnTo>
                    <a:pt x="4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2203925" y="3152550"/>
              <a:ext cx="376500" cy="45525"/>
            </a:xfrm>
            <a:custGeom>
              <a:avLst/>
              <a:gdLst/>
              <a:ahLst/>
              <a:cxnLst/>
              <a:rect l="l" t="t" r="r" b="b"/>
              <a:pathLst>
                <a:path w="15060" h="1821" extrusionOk="0">
                  <a:moveTo>
                    <a:pt x="1" y="1"/>
                  </a:moveTo>
                  <a:lnTo>
                    <a:pt x="1" y="1375"/>
                  </a:lnTo>
                  <a:cubicBezTo>
                    <a:pt x="1" y="1625"/>
                    <a:pt x="197" y="1821"/>
                    <a:pt x="447" y="1821"/>
                  </a:cubicBezTo>
                  <a:lnTo>
                    <a:pt x="14614" y="1821"/>
                  </a:lnTo>
                  <a:cubicBezTo>
                    <a:pt x="14863" y="1821"/>
                    <a:pt x="15060" y="1625"/>
                    <a:pt x="15060" y="1375"/>
                  </a:cubicBezTo>
                  <a:lnTo>
                    <a:pt x="15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1033038" y="2032150"/>
            <a:ext cx="380075" cy="376500"/>
            <a:chOff x="1636525" y="1660475"/>
            <a:chExt cx="380075" cy="376500"/>
          </a:xfrm>
        </p:grpSpPr>
        <p:sp>
          <p:nvSpPr>
            <p:cNvPr id="851" name="Google Shape;851;p38"/>
            <p:cNvSpPr/>
            <p:nvPr/>
          </p:nvSpPr>
          <p:spPr>
            <a:xfrm>
              <a:off x="1636525" y="1923850"/>
              <a:ext cx="182025" cy="113125"/>
            </a:xfrm>
            <a:custGeom>
              <a:avLst/>
              <a:gdLst/>
              <a:ahLst/>
              <a:cxnLst/>
              <a:rect l="l" t="t" r="r" b="b"/>
              <a:pathLst>
                <a:path w="7281" h="4525" extrusionOk="0">
                  <a:moveTo>
                    <a:pt x="2120" y="1516"/>
                  </a:moveTo>
                  <a:cubicBezTo>
                    <a:pt x="2170" y="1516"/>
                    <a:pt x="2220" y="1525"/>
                    <a:pt x="2267" y="1545"/>
                  </a:cubicBezTo>
                  <a:cubicBezTo>
                    <a:pt x="2499" y="1634"/>
                    <a:pt x="2624" y="1884"/>
                    <a:pt x="2534" y="2116"/>
                  </a:cubicBezTo>
                  <a:cubicBezTo>
                    <a:pt x="2478" y="2300"/>
                    <a:pt x="2297" y="2405"/>
                    <a:pt x="2118" y="2405"/>
                  </a:cubicBezTo>
                  <a:cubicBezTo>
                    <a:pt x="2072" y="2405"/>
                    <a:pt x="2025" y="2398"/>
                    <a:pt x="1981" y="2383"/>
                  </a:cubicBezTo>
                  <a:cubicBezTo>
                    <a:pt x="1749" y="2294"/>
                    <a:pt x="1624" y="2044"/>
                    <a:pt x="1714" y="1812"/>
                  </a:cubicBezTo>
                  <a:cubicBezTo>
                    <a:pt x="1769" y="1632"/>
                    <a:pt x="1944" y="1516"/>
                    <a:pt x="2120" y="1516"/>
                  </a:cubicBezTo>
                  <a:close/>
                  <a:moveTo>
                    <a:pt x="1995" y="1"/>
                  </a:moveTo>
                  <a:cubicBezTo>
                    <a:pt x="1774" y="1"/>
                    <a:pt x="1552" y="39"/>
                    <a:pt x="1339" y="117"/>
                  </a:cubicBezTo>
                  <a:cubicBezTo>
                    <a:pt x="804" y="314"/>
                    <a:pt x="393" y="724"/>
                    <a:pt x="197" y="1259"/>
                  </a:cubicBezTo>
                  <a:cubicBezTo>
                    <a:pt x="1" y="1795"/>
                    <a:pt x="54" y="2383"/>
                    <a:pt x="340" y="2865"/>
                  </a:cubicBezTo>
                  <a:cubicBezTo>
                    <a:pt x="625" y="3365"/>
                    <a:pt x="1107" y="3704"/>
                    <a:pt x="1660" y="3793"/>
                  </a:cubicBezTo>
                  <a:lnTo>
                    <a:pt x="5835" y="4507"/>
                  </a:lnTo>
                  <a:cubicBezTo>
                    <a:pt x="5889" y="4524"/>
                    <a:pt x="5960" y="4524"/>
                    <a:pt x="6032" y="4524"/>
                  </a:cubicBezTo>
                  <a:cubicBezTo>
                    <a:pt x="6495" y="4524"/>
                    <a:pt x="6924" y="4239"/>
                    <a:pt x="7102" y="3775"/>
                  </a:cubicBezTo>
                  <a:cubicBezTo>
                    <a:pt x="7281" y="3258"/>
                    <a:pt x="7084" y="2669"/>
                    <a:pt x="6602" y="2383"/>
                  </a:cubicBezTo>
                  <a:lnTo>
                    <a:pt x="2963" y="260"/>
                  </a:lnTo>
                  <a:cubicBezTo>
                    <a:pt x="2662" y="88"/>
                    <a:pt x="2329" y="1"/>
                    <a:pt x="1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834575" y="1923850"/>
              <a:ext cx="182025" cy="113125"/>
            </a:xfrm>
            <a:custGeom>
              <a:avLst/>
              <a:gdLst/>
              <a:ahLst/>
              <a:cxnLst/>
              <a:rect l="l" t="t" r="r" b="b"/>
              <a:pathLst>
                <a:path w="7281" h="4525" extrusionOk="0">
                  <a:moveTo>
                    <a:pt x="5152" y="1523"/>
                  </a:moveTo>
                  <a:cubicBezTo>
                    <a:pt x="5331" y="1523"/>
                    <a:pt x="5511" y="1628"/>
                    <a:pt x="5568" y="1812"/>
                  </a:cubicBezTo>
                  <a:cubicBezTo>
                    <a:pt x="5657" y="2044"/>
                    <a:pt x="5532" y="2294"/>
                    <a:pt x="5300" y="2383"/>
                  </a:cubicBezTo>
                  <a:cubicBezTo>
                    <a:pt x="5256" y="2398"/>
                    <a:pt x="5209" y="2405"/>
                    <a:pt x="5163" y="2405"/>
                  </a:cubicBezTo>
                  <a:cubicBezTo>
                    <a:pt x="4984" y="2405"/>
                    <a:pt x="4804" y="2300"/>
                    <a:pt x="4747" y="2116"/>
                  </a:cubicBezTo>
                  <a:cubicBezTo>
                    <a:pt x="4658" y="1884"/>
                    <a:pt x="4783" y="1634"/>
                    <a:pt x="5015" y="1545"/>
                  </a:cubicBezTo>
                  <a:cubicBezTo>
                    <a:pt x="5059" y="1530"/>
                    <a:pt x="5105" y="1523"/>
                    <a:pt x="5152" y="1523"/>
                  </a:cubicBezTo>
                  <a:close/>
                  <a:moveTo>
                    <a:pt x="5287" y="1"/>
                  </a:moveTo>
                  <a:cubicBezTo>
                    <a:pt x="4955" y="1"/>
                    <a:pt x="4626" y="88"/>
                    <a:pt x="4337" y="260"/>
                  </a:cubicBezTo>
                  <a:lnTo>
                    <a:pt x="679" y="2383"/>
                  </a:lnTo>
                  <a:cubicBezTo>
                    <a:pt x="197" y="2669"/>
                    <a:pt x="1" y="3258"/>
                    <a:pt x="179" y="3775"/>
                  </a:cubicBezTo>
                  <a:cubicBezTo>
                    <a:pt x="358" y="4239"/>
                    <a:pt x="786" y="4524"/>
                    <a:pt x="1268" y="4524"/>
                  </a:cubicBezTo>
                  <a:cubicBezTo>
                    <a:pt x="1321" y="4524"/>
                    <a:pt x="1393" y="4524"/>
                    <a:pt x="1446" y="4507"/>
                  </a:cubicBezTo>
                  <a:lnTo>
                    <a:pt x="5621" y="3793"/>
                  </a:lnTo>
                  <a:cubicBezTo>
                    <a:pt x="6174" y="3704"/>
                    <a:pt x="6656" y="3365"/>
                    <a:pt x="6942" y="2865"/>
                  </a:cubicBezTo>
                  <a:cubicBezTo>
                    <a:pt x="7227" y="2383"/>
                    <a:pt x="7281" y="1795"/>
                    <a:pt x="7084" y="1259"/>
                  </a:cubicBezTo>
                  <a:cubicBezTo>
                    <a:pt x="6906" y="724"/>
                    <a:pt x="6478" y="314"/>
                    <a:pt x="5942" y="117"/>
                  </a:cubicBezTo>
                  <a:cubicBezTo>
                    <a:pt x="5729" y="39"/>
                    <a:pt x="5507" y="1"/>
                    <a:pt x="5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1782400" y="1730500"/>
              <a:ext cx="88350" cy="88350"/>
            </a:xfrm>
            <a:custGeom>
              <a:avLst/>
              <a:gdLst/>
              <a:ahLst/>
              <a:cxnLst/>
              <a:rect l="l" t="t" r="r" b="b"/>
              <a:pathLst>
                <a:path w="3534" h="3534" extrusionOk="0">
                  <a:moveTo>
                    <a:pt x="1767" y="1"/>
                  </a:moveTo>
                  <a:cubicBezTo>
                    <a:pt x="803" y="1"/>
                    <a:pt x="0" y="786"/>
                    <a:pt x="0" y="1767"/>
                  </a:cubicBezTo>
                  <a:cubicBezTo>
                    <a:pt x="0" y="2731"/>
                    <a:pt x="803" y="3533"/>
                    <a:pt x="1767" y="3533"/>
                  </a:cubicBezTo>
                  <a:cubicBezTo>
                    <a:pt x="2748" y="3533"/>
                    <a:pt x="3533" y="2731"/>
                    <a:pt x="3533" y="1767"/>
                  </a:cubicBezTo>
                  <a:cubicBezTo>
                    <a:pt x="3533" y="786"/>
                    <a:pt x="2748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1815400" y="1844250"/>
              <a:ext cx="22325" cy="66500"/>
            </a:xfrm>
            <a:custGeom>
              <a:avLst/>
              <a:gdLst/>
              <a:ahLst/>
              <a:cxnLst/>
              <a:rect l="l" t="t" r="r" b="b"/>
              <a:pathLst>
                <a:path w="893" h="2660" extrusionOk="0">
                  <a:moveTo>
                    <a:pt x="447" y="0"/>
                  </a:moveTo>
                  <a:cubicBezTo>
                    <a:pt x="197" y="0"/>
                    <a:pt x="1" y="197"/>
                    <a:pt x="1" y="447"/>
                  </a:cubicBezTo>
                  <a:lnTo>
                    <a:pt x="1" y="2213"/>
                  </a:lnTo>
                  <a:cubicBezTo>
                    <a:pt x="1" y="2463"/>
                    <a:pt x="197" y="2659"/>
                    <a:pt x="447" y="2659"/>
                  </a:cubicBezTo>
                  <a:cubicBezTo>
                    <a:pt x="696" y="2659"/>
                    <a:pt x="893" y="2463"/>
                    <a:pt x="893" y="2213"/>
                  </a:cubicBezTo>
                  <a:lnTo>
                    <a:pt x="893" y="447"/>
                  </a:lnTo>
                  <a:cubicBezTo>
                    <a:pt x="893" y="197"/>
                    <a:pt x="696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1771250" y="1829525"/>
              <a:ext cx="22325" cy="66500"/>
            </a:xfrm>
            <a:custGeom>
              <a:avLst/>
              <a:gdLst/>
              <a:ahLst/>
              <a:cxnLst/>
              <a:rect l="l" t="t" r="r" b="b"/>
              <a:pathLst>
                <a:path w="893" h="2660" extrusionOk="0">
                  <a:moveTo>
                    <a:pt x="446" y="1"/>
                  </a:moveTo>
                  <a:cubicBezTo>
                    <a:pt x="196" y="1"/>
                    <a:pt x="0" y="197"/>
                    <a:pt x="0" y="447"/>
                  </a:cubicBezTo>
                  <a:lnTo>
                    <a:pt x="0" y="2213"/>
                  </a:lnTo>
                  <a:cubicBezTo>
                    <a:pt x="0" y="2463"/>
                    <a:pt x="196" y="2659"/>
                    <a:pt x="446" y="2659"/>
                  </a:cubicBezTo>
                  <a:cubicBezTo>
                    <a:pt x="696" y="2659"/>
                    <a:pt x="892" y="2463"/>
                    <a:pt x="892" y="2213"/>
                  </a:cubicBezTo>
                  <a:lnTo>
                    <a:pt x="892" y="447"/>
                  </a:lnTo>
                  <a:cubicBezTo>
                    <a:pt x="892" y="197"/>
                    <a:pt x="696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859575" y="1829525"/>
              <a:ext cx="22325" cy="66500"/>
            </a:xfrm>
            <a:custGeom>
              <a:avLst/>
              <a:gdLst/>
              <a:ahLst/>
              <a:cxnLst/>
              <a:rect l="l" t="t" r="r" b="b"/>
              <a:pathLst>
                <a:path w="893" h="2660" extrusionOk="0">
                  <a:moveTo>
                    <a:pt x="446" y="1"/>
                  </a:moveTo>
                  <a:cubicBezTo>
                    <a:pt x="196" y="1"/>
                    <a:pt x="0" y="197"/>
                    <a:pt x="0" y="447"/>
                  </a:cubicBezTo>
                  <a:lnTo>
                    <a:pt x="0" y="2213"/>
                  </a:lnTo>
                  <a:cubicBezTo>
                    <a:pt x="0" y="2463"/>
                    <a:pt x="196" y="2659"/>
                    <a:pt x="446" y="2659"/>
                  </a:cubicBezTo>
                  <a:cubicBezTo>
                    <a:pt x="696" y="2659"/>
                    <a:pt x="892" y="2463"/>
                    <a:pt x="892" y="2213"/>
                  </a:cubicBezTo>
                  <a:lnTo>
                    <a:pt x="892" y="447"/>
                  </a:lnTo>
                  <a:cubicBezTo>
                    <a:pt x="892" y="197"/>
                    <a:pt x="696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1638325" y="1804100"/>
              <a:ext cx="66025" cy="66050"/>
            </a:xfrm>
            <a:custGeom>
              <a:avLst/>
              <a:gdLst/>
              <a:ahLst/>
              <a:cxnLst/>
              <a:rect l="l" t="t" r="r" b="b"/>
              <a:pathLst>
                <a:path w="2641" h="2642" extrusionOk="0">
                  <a:moveTo>
                    <a:pt x="1320" y="1"/>
                  </a:moveTo>
                  <a:cubicBezTo>
                    <a:pt x="589" y="1"/>
                    <a:pt x="0" y="589"/>
                    <a:pt x="0" y="1321"/>
                  </a:cubicBezTo>
                  <a:cubicBezTo>
                    <a:pt x="0" y="2053"/>
                    <a:pt x="589" y="2641"/>
                    <a:pt x="1320" y="2641"/>
                  </a:cubicBezTo>
                  <a:cubicBezTo>
                    <a:pt x="2052" y="2641"/>
                    <a:pt x="2641" y="2053"/>
                    <a:pt x="2641" y="1321"/>
                  </a:cubicBezTo>
                  <a:cubicBezTo>
                    <a:pt x="2641" y="589"/>
                    <a:pt x="2052" y="1"/>
                    <a:pt x="1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1948775" y="1804100"/>
              <a:ext cx="66050" cy="66050"/>
            </a:xfrm>
            <a:custGeom>
              <a:avLst/>
              <a:gdLst/>
              <a:ahLst/>
              <a:cxnLst/>
              <a:rect l="l" t="t" r="r" b="b"/>
              <a:pathLst>
                <a:path w="2642" h="2642" extrusionOk="0">
                  <a:moveTo>
                    <a:pt x="1321" y="1"/>
                  </a:moveTo>
                  <a:cubicBezTo>
                    <a:pt x="589" y="1"/>
                    <a:pt x="1" y="589"/>
                    <a:pt x="1" y="1321"/>
                  </a:cubicBezTo>
                  <a:cubicBezTo>
                    <a:pt x="1" y="2053"/>
                    <a:pt x="589" y="2641"/>
                    <a:pt x="1321" y="2641"/>
                  </a:cubicBezTo>
                  <a:cubicBezTo>
                    <a:pt x="2052" y="2641"/>
                    <a:pt x="2641" y="2053"/>
                    <a:pt x="2641" y="1321"/>
                  </a:cubicBezTo>
                  <a:cubicBezTo>
                    <a:pt x="2641" y="589"/>
                    <a:pt x="2052" y="1"/>
                    <a:pt x="1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1638325" y="1660475"/>
              <a:ext cx="95475" cy="95925"/>
            </a:xfrm>
            <a:custGeom>
              <a:avLst/>
              <a:gdLst/>
              <a:ahLst/>
              <a:cxnLst/>
              <a:rect l="l" t="t" r="r" b="b"/>
              <a:pathLst>
                <a:path w="3819" h="3837" extrusionOk="0">
                  <a:moveTo>
                    <a:pt x="446" y="0"/>
                  </a:moveTo>
                  <a:cubicBezTo>
                    <a:pt x="196" y="0"/>
                    <a:pt x="0" y="197"/>
                    <a:pt x="0" y="446"/>
                  </a:cubicBezTo>
                  <a:lnTo>
                    <a:pt x="0" y="3390"/>
                  </a:lnTo>
                  <a:cubicBezTo>
                    <a:pt x="0" y="3622"/>
                    <a:pt x="196" y="3836"/>
                    <a:pt x="446" y="3836"/>
                  </a:cubicBezTo>
                  <a:cubicBezTo>
                    <a:pt x="2302" y="3836"/>
                    <a:pt x="3818" y="2302"/>
                    <a:pt x="3818" y="446"/>
                  </a:cubicBezTo>
                  <a:cubicBezTo>
                    <a:pt x="3818" y="197"/>
                    <a:pt x="3622" y="0"/>
                    <a:pt x="3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1919325" y="1660475"/>
              <a:ext cx="95500" cy="95925"/>
            </a:xfrm>
            <a:custGeom>
              <a:avLst/>
              <a:gdLst/>
              <a:ahLst/>
              <a:cxnLst/>
              <a:rect l="l" t="t" r="r" b="b"/>
              <a:pathLst>
                <a:path w="3820" h="3837" extrusionOk="0">
                  <a:moveTo>
                    <a:pt x="429" y="0"/>
                  </a:moveTo>
                  <a:cubicBezTo>
                    <a:pt x="197" y="0"/>
                    <a:pt x="1" y="197"/>
                    <a:pt x="1" y="446"/>
                  </a:cubicBezTo>
                  <a:cubicBezTo>
                    <a:pt x="1" y="2302"/>
                    <a:pt x="1518" y="3836"/>
                    <a:pt x="3373" y="3836"/>
                  </a:cubicBezTo>
                  <a:cubicBezTo>
                    <a:pt x="3623" y="3836"/>
                    <a:pt x="3819" y="3622"/>
                    <a:pt x="3819" y="3390"/>
                  </a:cubicBezTo>
                  <a:lnTo>
                    <a:pt x="3819" y="446"/>
                  </a:lnTo>
                  <a:cubicBezTo>
                    <a:pt x="3819" y="197"/>
                    <a:pt x="3623" y="0"/>
                    <a:pt x="3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9"/>
          <p:cNvSpPr txBox="1">
            <a:spLocks noGrp="1"/>
          </p:cNvSpPr>
          <p:nvPr>
            <p:ph type="title"/>
          </p:nvPr>
        </p:nvSpPr>
        <p:spPr>
          <a:xfrm>
            <a:off x="1284593" y="723122"/>
            <a:ext cx="7200188" cy="3614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THANK</a:t>
            </a:r>
            <a:br>
              <a:rPr lang="en-US" sz="8000" dirty="0"/>
            </a:br>
            <a:r>
              <a:rPr lang="en-US" sz="8000" dirty="0"/>
              <a:t> YOU!</a:t>
            </a:r>
            <a:endParaRPr sz="8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52DFA-61C8-47C1-BDE2-A0DF6D4D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43" y="2757377"/>
            <a:ext cx="1964939" cy="2148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Google Shape;3263;p58"/>
          <p:cNvSpPr txBox="1">
            <a:spLocks noGrp="1"/>
          </p:cNvSpPr>
          <p:nvPr>
            <p:ph type="title"/>
          </p:nvPr>
        </p:nvSpPr>
        <p:spPr>
          <a:xfrm>
            <a:off x="720000" y="1755150"/>
            <a:ext cx="299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</a:t>
            </a:r>
            <a:endParaRPr/>
          </a:p>
        </p:txBody>
      </p:sp>
      <p:sp>
        <p:nvSpPr>
          <p:cNvPr id="3264" name="Google Shape;3264;p58"/>
          <p:cNvSpPr txBox="1">
            <a:spLocks noGrp="1"/>
          </p:cNvSpPr>
          <p:nvPr>
            <p:ph type="subTitle" idx="1"/>
          </p:nvPr>
        </p:nvSpPr>
        <p:spPr>
          <a:xfrm>
            <a:off x="720000" y="2327850"/>
            <a:ext cx="2996700" cy="10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3265" name="Google Shape;3265;p58"/>
          <p:cNvSpPr/>
          <p:nvPr/>
        </p:nvSpPr>
        <p:spPr>
          <a:xfrm>
            <a:off x="4572000" y="1178248"/>
            <a:ext cx="3852000" cy="2787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580000" algn="bl" rotWithShape="0">
              <a:schemeClr val="accent5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6" name="Google Shape;3266;p58"/>
          <p:cNvGrpSpPr/>
          <p:nvPr/>
        </p:nvGrpSpPr>
        <p:grpSpPr>
          <a:xfrm>
            <a:off x="4842243" y="3519147"/>
            <a:ext cx="3311448" cy="326519"/>
            <a:chOff x="4841943" y="3886997"/>
            <a:chExt cx="3311448" cy="326519"/>
          </a:xfrm>
        </p:grpSpPr>
        <p:grpSp>
          <p:nvGrpSpPr>
            <p:cNvPr id="3267" name="Google Shape;3267;p58"/>
            <p:cNvGrpSpPr/>
            <p:nvPr/>
          </p:nvGrpSpPr>
          <p:grpSpPr>
            <a:xfrm>
              <a:off x="4841949" y="3886997"/>
              <a:ext cx="3311442" cy="95507"/>
              <a:chOff x="5238562" y="4064338"/>
              <a:chExt cx="2868043" cy="82719"/>
            </a:xfrm>
          </p:grpSpPr>
          <p:sp>
            <p:nvSpPr>
              <p:cNvPr id="3268" name="Google Shape;3268;p58"/>
              <p:cNvSpPr/>
              <p:nvPr/>
            </p:nvSpPr>
            <p:spPr>
              <a:xfrm>
                <a:off x="5238825" y="4091082"/>
                <a:ext cx="2867780" cy="29230"/>
              </a:xfrm>
              <a:custGeom>
                <a:avLst/>
                <a:gdLst/>
                <a:ahLst/>
                <a:cxnLst/>
                <a:rect l="l" t="t" r="r" b="b"/>
                <a:pathLst>
                  <a:path w="214976" h="1150" extrusionOk="0">
                    <a:moveTo>
                      <a:pt x="0" y="1"/>
                    </a:moveTo>
                    <a:lnTo>
                      <a:pt x="0" y="1149"/>
                    </a:lnTo>
                    <a:lnTo>
                      <a:pt x="214975" y="1149"/>
                    </a:lnTo>
                    <a:lnTo>
                      <a:pt x="2149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58"/>
              <p:cNvSpPr/>
              <p:nvPr/>
            </p:nvSpPr>
            <p:spPr>
              <a:xfrm>
                <a:off x="5238562" y="4091092"/>
                <a:ext cx="1052366" cy="29216"/>
              </a:xfrm>
              <a:custGeom>
                <a:avLst/>
                <a:gdLst/>
                <a:ahLst/>
                <a:cxnLst/>
                <a:rect l="l" t="t" r="r" b="b"/>
                <a:pathLst>
                  <a:path w="109110" h="1150" extrusionOk="0">
                    <a:moveTo>
                      <a:pt x="0" y="1"/>
                    </a:moveTo>
                    <a:lnTo>
                      <a:pt x="0" y="1149"/>
                    </a:lnTo>
                    <a:lnTo>
                      <a:pt x="109109" y="1149"/>
                    </a:lnTo>
                    <a:lnTo>
                      <a:pt x="1091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58"/>
              <p:cNvSpPr/>
              <p:nvPr/>
            </p:nvSpPr>
            <p:spPr>
              <a:xfrm>
                <a:off x="6244244" y="4064338"/>
                <a:ext cx="82693" cy="82719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3256" extrusionOk="0">
                    <a:moveTo>
                      <a:pt x="1625" y="1"/>
                    </a:moveTo>
                    <a:cubicBezTo>
                      <a:pt x="728" y="1"/>
                      <a:pt x="1" y="729"/>
                      <a:pt x="1" y="1626"/>
                    </a:cubicBezTo>
                    <a:cubicBezTo>
                      <a:pt x="1" y="2527"/>
                      <a:pt x="728" y="3255"/>
                      <a:pt x="1625" y="3255"/>
                    </a:cubicBezTo>
                    <a:cubicBezTo>
                      <a:pt x="2527" y="3255"/>
                      <a:pt x="3254" y="2527"/>
                      <a:pt x="3254" y="1626"/>
                    </a:cubicBezTo>
                    <a:cubicBezTo>
                      <a:pt x="3254" y="729"/>
                      <a:pt x="2527" y="1"/>
                      <a:pt x="16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1" name="Google Shape;3271;p58"/>
            <p:cNvGrpSpPr/>
            <p:nvPr/>
          </p:nvGrpSpPr>
          <p:grpSpPr>
            <a:xfrm>
              <a:off x="4841943" y="4088524"/>
              <a:ext cx="1580463" cy="119299"/>
              <a:chOff x="950116" y="4374618"/>
              <a:chExt cx="1885769" cy="142345"/>
            </a:xfrm>
          </p:grpSpPr>
          <p:sp>
            <p:nvSpPr>
              <p:cNvPr id="3272" name="Google Shape;3272;p58"/>
              <p:cNvSpPr/>
              <p:nvPr/>
            </p:nvSpPr>
            <p:spPr>
              <a:xfrm>
                <a:off x="950116" y="4382213"/>
                <a:ext cx="127190" cy="127190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34" extrusionOk="0">
                    <a:moveTo>
                      <a:pt x="1" y="1"/>
                    </a:moveTo>
                    <a:lnTo>
                      <a:pt x="1" y="3633"/>
                    </a:lnTo>
                    <a:lnTo>
                      <a:pt x="3634" y="18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58"/>
              <p:cNvSpPr/>
              <p:nvPr/>
            </p:nvSpPr>
            <p:spPr>
              <a:xfrm>
                <a:off x="1239222" y="4399819"/>
                <a:ext cx="91980" cy="9194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627" extrusionOk="0">
                    <a:moveTo>
                      <a:pt x="1" y="0"/>
                    </a:moveTo>
                    <a:lnTo>
                      <a:pt x="1" y="2627"/>
                    </a:lnTo>
                    <a:lnTo>
                      <a:pt x="2628" y="13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58"/>
              <p:cNvSpPr/>
              <p:nvPr/>
            </p:nvSpPr>
            <p:spPr>
              <a:xfrm>
                <a:off x="1335509" y="4399819"/>
                <a:ext cx="11830" cy="91945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627" extrusionOk="0">
                    <a:moveTo>
                      <a:pt x="0" y="0"/>
                    </a:moveTo>
                    <a:lnTo>
                      <a:pt x="0" y="2627"/>
                    </a:lnTo>
                    <a:lnTo>
                      <a:pt x="337" y="2627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58"/>
              <p:cNvSpPr/>
              <p:nvPr/>
            </p:nvSpPr>
            <p:spPr>
              <a:xfrm>
                <a:off x="1509218" y="4374618"/>
                <a:ext cx="96355" cy="142345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4067" extrusionOk="0">
                    <a:moveTo>
                      <a:pt x="2752" y="1"/>
                    </a:moveTo>
                    <a:lnTo>
                      <a:pt x="1" y="2032"/>
                    </a:lnTo>
                    <a:lnTo>
                      <a:pt x="2752" y="4066"/>
                    </a:lnTo>
                    <a:lnTo>
                      <a:pt x="27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58"/>
              <p:cNvSpPr/>
              <p:nvPr/>
            </p:nvSpPr>
            <p:spPr>
              <a:xfrm>
                <a:off x="1509218" y="4410494"/>
                <a:ext cx="48545" cy="7045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013" extrusionOk="0">
                    <a:moveTo>
                      <a:pt x="1" y="1"/>
                    </a:moveTo>
                    <a:lnTo>
                      <a:pt x="1" y="2013"/>
                    </a:lnTo>
                    <a:lnTo>
                      <a:pt x="1386" y="2013"/>
                    </a:lnTo>
                    <a:lnTo>
                      <a:pt x="13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58"/>
              <p:cNvSpPr/>
              <p:nvPr/>
            </p:nvSpPr>
            <p:spPr>
              <a:xfrm>
                <a:off x="1619855" y="4378013"/>
                <a:ext cx="5488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3870" extrusionOk="0">
                    <a:moveTo>
                      <a:pt x="1" y="0"/>
                    </a:moveTo>
                    <a:lnTo>
                      <a:pt x="1" y="426"/>
                    </a:lnTo>
                    <a:cubicBezTo>
                      <a:pt x="666" y="604"/>
                      <a:pt x="1161" y="1212"/>
                      <a:pt x="1161" y="1935"/>
                    </a:cubicBezTo>
                    <a:cubicBezTo>
                      <a:pt x="1161" y="2658"/>
                      <a:pt x="666" y="3266"/>
                      <a:pt x="1" y="3448"/>
                    </a:cubicBezTo>
                    <a:lnTo>
                      <a:pt x="1" y="3869"/>
                    </a:lnTo>
                    <a:cubicBezTo>
                      <a:pt x="895" y="3680"/>
                      <a:pt x="1568" y="2887"/>
                      <a:pt x="1568" y="1935"/>
                    </a:cubicBezTo>
                    <a:cubicBezTo>
                      <a:pt x="1568" y="983"/>
                      <a:pt x="895" y="19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58"/>
              <p:cNvSpPr/>
              <p:nvPr/>
            </p:nvSpPr>
            <p:spPr>
              <a:xfrm>
                <a:off x="1619855" y="4411859"/>
                <a:ext cx="2754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935" extrusionOk="0">
                    <a:moveTo>
                      <a:pt x="1" y="1"/>
                    </a:moveTo>
                    <a:lnTo>
                      <a:pt x="1" y="1935"/>
                    </a:lnTo>
                    <a:cubicBezTo>
                      <a:pt x="450" y="1842"/>
                      <a:pt x="786" y="1444"/>
                      <a:pt x="786" y="968"/>
                    </a:cubicBezTo>
                    <a:cubicBezTo>
                      <a:pt x="786" y="492"/>
                      <a:pt x="450" y="9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58"/>
              <p:cNvSpPr/>
              <p:nvPr/>
            </p:nvSpPr>
            <p:spPr>
              <a:xfrm>
                <a:off x="1708302" y="4429849"/>
                <a:ext cx="397845" cy="31745"/>
              </a:xfrm>
              <a:custGeom>
                <a:avLst/>
                <a:gdLst/>
                <a:ahLst/>
                <a:cxnLst/>
                <a:rect l="l" t="t" r="r" b="b"/>
                <a:pathLst>
                  <a:path w="11367" h="907" extrusionOk="0">
                    <a:moveTo>
                      <a:pt x="0" y="1"/>
                    </a:moveTo>
                    <a:lnTo>
                      <a:pt x="0" y="906"/>
                    </a:lnTo>
                    <a:lnTo>
                      <a:pt x="11367" y="906"/>
                    </a:lnTo>
                    <a:lnTo>
                      <a:pt x="113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58"/>
              <p:cNvSpPr/>
              <p:nvPr/>
            </p:nvSpPr>
            <p:spPr>
              <a:xfrm>
                <a:off x="2061320" y="4400904"/>
                <a:ext cx="89670" cy="89670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2562" extrusionOk="0">
                    <a:moveTo>
                      <a:pt x="1281" y="1"/>
                    </a:moveTo>
                    <a:cubicBezTo>
                      <a:pt x="573" y="1"/>
                      <a:pt x="1" y="576"/>
                      <a:pt x="1" y="1281"/>
                    </a:cubicBezTo>
                    <a:cubicBezTo>
                      <a:pt x="1" y="1989"/>
                      <a:pt x="573" y="2562"/>
                      <a:pt x="1281" y="2562"/>
                    </a:cubicBezTo>
                    <a:cubicBezTo>
                      <a:pt x="1989" y="2562"/>
                      <a:pt x="2561" y="1989"/>
                      <a:pt x="2561" y="1281"/>
                    </a:cubicBezTo>
                    <a:cubicBezTo>
                      <a:pt x="2561" y="576"/>
                      <a:pt x="1989" y="1"/>
                      <a:pt x="12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58"/>
              <p:cNvSpPr/>
              <p:nvPr/>
            </p:nvSpPr>
            <p:spPr>
              <a:xfrm>
                <a:off x="2317245" y="4405769"/>
                <a:ext cx="5474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380" extrusionOk="0">
                    <a:moveTo>
                      <a:pt x="786" y="241"/>
                    </a:moveTo>
                    <a:cubicBezTo>
                      <a:pt x="1107" y="241"/>
                      <a:pt x="1250" y="616"/>
                      <a:pt x="1250" y="1180"/>
                    </a:cubicBezTo>
                    <a:cubicBezTo>
                      <a:pt x="1250" y="1769"/>
                      <a:pt x="1099" y="2140"/>
                      <a:pt x="782" y="2140"/>
                    </a:cubicBezTo>
                    <a:cubicBezTo>
                      <a:pt x="496" y="2140"/>
                      <a:pt x="314" y="1799"/>
                      <a:pt x="314" y="1200"/>
                    </a:cubicBezTo>
                    <a:cubicBezTo>
                      <a:pt x="314" y="573"/>
                      <a:pt x="511" y="241"/>
                      <a:pt x="786" y="241"/>
                    </a:cubicBezTo>
                    <a:close/>
                    <a:moveTo>
                      <a:pt x="801" y="1"/>
                    </a:moveTo>
                    <a:cubicBezTo>
                      <a:pt x="333" y="1"/>
                      <a:pt x="1" y="426"/>
                      <a:pt x="1" y="1196"/>
                    </a:cubicBezTo>
                    <a:cubicBezTo>
                      <a:pt x="8" y="1958"/>
                      <a:pt x="314" y="2380"/>
                      <a:pt x="763" y="2380"/>
                    </a:cubicBezTo>
                    <a:cubicBezTo>
                      <a:pt x="1274" y="2380"/>
                      <a:pt x="1563" y="1946"/>
                      <a:pt x="1563" y="1165"/>
                    </a:cubicBezTo>
                    <a:cubicBezTo>
                      <a:pt x="1563" y="434"/>
                      <a:pt x="1285" y="1"/>
                      <a:pt x="8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58"/>
              <p:cNvSpPr/>
              <p:nvPr/>
            </p:nvSpPr>
            <p:spPr>
              <a:xfrm>
                <a:off x="2382767" y="4429849"/>
                <a:ext cx="14840" cy="5922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92" extrusionOk="0">
                    <a:moveTo>
                      <a:pt x="214" y="1"/>
                    </a:moveTo>
                    <a:cubicBezTo>
                      <a:pt x="90" y="1"/>
                      <a:pt x="1" y="94"/>
                      <a:pt x="1" y="222"/>
                    </a:cubicBezTo>
                    <a:cubicBezTo>
                      <a:pt x="1" y="345"/>
                      <a:pt x="86" y="442"/>
                      <a:pt x="209" y="442"/>
                    </a:cubicBezTo>
                    <a:cubicBezTo>
                      <a:pt x="341" y="442"/>
                      <a:pt x="423" y="345"/>
                      <a:pt x="423" y="222"/>
                    </a:cubicBezTo>
                    <a:cubicBezTo>
                      <a:pt x="418" y="94"/>
                      <a:pt x="338" y="1"/>
                      <a:pt x="214" y="1"/>
                    </a:cubicBezTo>
                    <a:close/>
                    <a:moveTo>
                      <a:pt x="214" y="1251"/>
                    </a:moveTo>
                    <a:cubicBezTo>
                      <a:pt x="90" y="1251"/>
                      <a:pt x="1" y="1340"/>
                      <a:pt x="1" y="1472"/>
                    </a:cubicBezTo>
                    <a:cubicBezTo>
                      <a:pt x="1" y="1595"/>
                      <a:pt x="86" y="1692"/>
                      <a:pt x="209" y="1692"/>
                    </a:cubicBezTo>
                    <a:cubicBezTo>
                      <a:pt x="341" y="1692"/>
                      <a:pt x="423" y="1595"/>
                      <a:pt x="423" y="1472"/>
                    </a:cubicBezTo>
                    <a:cubicBezTo>
                      <a:pt x="418" y="1340"/>
                      <a:pt x="338" y="1251"/>
                      <a:pt x="214" y="1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58"/>
              <p:cNvSpPr/>
              <p:nvPr/>
            </p:nvSpPr>
            <p:spPr>
              <a:xfrm>
                <a:off x="2407127" y="4407134"/>
                <a:ext cx="50155" cy="8193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2341" extrusionOk="0">
                    <a:moveTo>
                      <a:pt x="288" y="0"/>
                    </a:moveTo>
                    <a:lnTo>
                      <a:pt x="136" y="1107"/>
                    </a:lnTo>
                    <a:cubicBezTo>
                      <a:pt x="222" y="1095"/>
                      <a:pt x="326" y="1080"/>
                      <a:pt x="458" y="1080"/>
                    </a:cubicBezTo>
                    <a:cubicBezTo>
                      <a:pt x="915" y="1080"/>
                      <a:pt x="1115" y="1293"/>
                      <a:pt x="1120" y="1591"/>
                    </a:cubicBezTo>
                    <a:cubicBezTo>
                      <a:pt x="1120" y="1900"/>
                      <a:pt x="868" y="2089"/>
                      <a:pt x="574" y="2089"/>
                    </a:cubicBezTo>
                    <a:cubicBezTo>
                      <a:pt x="365" y="2089"/>
                      <a:pt x="175" y="2020"/>
                      <a:pt x="83" y="1962"/>
                    </a:cubicBezTo>
                    <a:lnTo>
                      <a:pt x="1" y="2198"/>
                    </a:lnTo>
                    <a:cubicBezTo>
                      <a:pt x="113" y="2271"/>
                      <a:pt x="326" y="2341"/>
                      <a:pt x="578" y="2341"/>
                    </a:cubicBezTo>
                    <a:cubicBezTo>
                      <a:pt x="1077" y="2341"/>
                      <a:pt x="1433" y="2005"/>
                      <a:pt x="1433" y="1555"/>
                    </a:cubicBezTo>
                    <a:cubicBezTo>
                      <a:pt x="1433" y="1266"/>
                      <a:pt x="1286" y="1068"/>
                      <a:pt x="1104" y="964"/>
                    </a:cubicBezTo>
                    <a:cubicBezTo>
                      <a:pt x="961" y="878"/>
                      <a:pt x="786" y="839"/>
                      <a:pt x="609" y="839"/>
                    </a:cubicBezTo>
                    <a:cubicBezTo>
                      <a:pt x="524" y="839"/>
                      <a:pt x="474" y="848"/>
                      <a:pt x="419" y="855"/>
                    </a:cubicBezTo>
                    <a:lnTo>
                      <a:pt x="508" y="264"/>
                    </a:lnTo>
                    <a:lnTo>
                      <a:pt x="1386" y="264"/>
                    </a:lnTo>
                    <a:lnTo>
                      <a:pt x="13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58"/>
              <p:cNvSpPr/>
              <p:nvPr/>
            </p:nvSpPr>
            <p:spPr>
              <a:xfrm>
                <a:off x="2469988" y="4405769"/>
                <a:ext cx="5474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380" extrusionOk="0">
                    <a:moveTo>
                      <a:pt x="782" y="241"/>
                    </a:moveTo>
                    <a:cubicBezTo>
                      <a:pt x="1107" y="241"/>
                      <a:pt x="1250" y="616"/>
                      <a:pt x="1250" y="1180"/>
                    </a:cubicBezTo>
                    <a:cubicBezTo>
                      <a:pt x="1250" y="1769"/>
                      <a:pt x="1099" y="2140"/>
                      <a:pt x="778" y="2140"/>
                    </a:cubicBezTo>
                    <a:cubicBezTo>
                      <a:pt x="496" y="2140"/>
                      <a:pt x="314" y="1799"/>
                      <a:pt x="314" y="1200"/>
                    </a:cubicBezTo>
                    <a:cubicBezTo>
                      <a:pt x="314" y="573"/>
                      <a:pt x="511" y="241"/>
                      <a:pt x="782" y="241"/>
                    </a:cubicBezTo>
                    <a:close/>
                    <a:moveTo>
                      <a:pt x="801" y="1"/>
                    </a:moveTo>
                    <a:cubicBezTo>
                      <a:pt x="333" y="1"/>
                      <a:pt x="1" y="426"/>
                      <a:pt x="1" y="1196"/>
                    </a:cubicBezTo>
                    <a:cubicBezTo>
                      <a:pt x="8" y="1958"/>
                      <a:pt x="314" y="2380"/>
                      <a:pt x="763" y="2380"/>
                    </a:cubicBezTo>
                    <a:cubicBezTo>
                      <a:pt x="1274" y="2380"/>
                      <a:pt x="1563" y="1946"/>
                      <a:pt x="1563" y="1165"/>
                    </a:cubicBezTo>
                    <a:cubicBezTo>
                      <a:pt x="1563" y="434"/>
                      <a:pt x="1285" y="1"/>
                      <a:pt x="8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58"/>
              <p:cNvSpPr/>
              <p:nvPr/>
            </p:nvSpPr>
            <p:spPr>
              <a:xfrm>
                <a:off x="2555180" y="4402794"/>
                <a:ext cx="4308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2570" extrusionOk="0">
                    <a:moveTo>
                      <a:pt x="990" y="1"/>
                    </a:moveTo>
                    <a:lnTo>
                      <a:pt x="0" y="2570"/>
                    </a:lnTo>
                    <a:lnTo>
                      <a:pt x="240" y="2570"/>
                    </a:lnTo>
                    <a:lnTo>
                      <a:pt x="12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58"/>
              <p:cNvSpPr/>
              <p:nvPr/>
            </p:nvSpPr>
            <p:spPr>
              <a:xfrm>
                <a:off x="2629627" y="4405769"/>
                <a:ext cx="51520" cy="81935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341" extrusionOk="0">
                    <a:moveTo>
                      <a:pt x="709" y="1"/>
                    </a:moveTo>
                    <a:cubicBezTo>
                      <a:pt x="445" y="1"/>
                      <a:pt x="218" y="101"/>
                      <a:pt x="59" y="237"/>
                    </a:cubicBezTo>
                    <a:lnTo>
                      <a:pt x="156" y="453"/>
                    </a:lnTo>
                    <a:cubicBezTo>
                      <a:pt x="264" y="364"/>
                      <a:pt x="438" y="260"/>
                      <a:pt x="647" y="260"/>
                    </a:cubicBezTo>
                    <a:cubicBezTo>
                      <a:pt x="988" y="260"/>
                      <a:pt x="1104" y="476"/>
                      <a:pt x="1104" y="708"/>
                    </a:cubicBezTo>
                    <a:cubicBezTo>
                      <a:pt x="1100" y="1057"/>
                      <a:pt x="833" y="1355"/>
                      <a:pt x="245" y="1912"/>
                    </a:cubicBezTo>
                    <a:lnTo>
                      <a:pt x="1" y="2151"/>
                    </a:lnTo>
                    <a:lnTo>
                      <a:pt x="1" y="2341"/>
                    </a:lnTo>
                    <a:lnTo>
                      <a:pt x="1471" y="2341"/>
                    </a:lnTo>
                    <a:lnTo>
                      <a:pt x="1471" y="2082"/>
                    </a:lnTo>
                    <a:lnTo>
                      <a:pt x="438" y="2082"/>
                    </a:lnTo>
                    <a:lnTo>
                      <a:pt x="438" y="2074"/>
                    </a:lnTo>
                    <a:lnTo>
                      <a:pt x="620" y="1904"/>
                    </a:lnTo>
                    <a:cubicBezTo>
                      <a:pt x="1107" y="1440"/>
                      <a:pt x="1413" y="1096"/>
                      <a:pt x="1413" y="669"/>
                    </a:cubicBezTo>
                    <a:cubicBezTo>
                      <a:pt x="1413" y="341"/>
                      <a:pt x="1204" y="1"/>
                      <a:pt x="7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58"/>
              <p:cNvSpPr/>
              <p:nvPr/>
            </p:nvSpPr>
            <p:spPr>
              <a:xfrm>
                <a:off x="2694098" y="4429849"/>
                <a:ext cx="14805" cy="5922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692" extrusionOk="0">
                    <a:moveTo>
                      <a:pt x="213" y="1"/>
                    </a:moveTo>
                    <a:cubicBezTo>
                      <a:pt x="89" y="1"/>
                      <a:pt x="1" y="94"/>
                      <a:pt x="1" y="222"/>
                    </a:cubicBezTo>
                    <a:cubicBezTo>
                      <a:pt x="1" y="345"/>
                      <a:pt x="85" y="442"/>
                      <a:pt x="210" y="442"/>
                    </a:cubicBezTo>
                    <a:cubicBezTo>
                      <a:pt x="341" y="442"/>
                      <a:pt x="422" y="345"/>
                      <a:pt x="422" y="222"/>
                    </a:cubicBezTo>
                    <a:cubicBezTo>
                      <a:pt x="419" y="94"/>
                      <a:pt x="337" y="1"/>
                      <a:pt x="213" y="1"/>
                    </a:cubicBezTo>
                    <a:close/>
                    <a:moveTo>
                      <a:pt x="213" y="1251"/>
                    </a:moveTo>
                    <a:cubicBezTo>
                      <a:pt x="89" y="1251"/>
                      <a:pt x="1" y="1340"/>
                      <a:pt x="1" y="1472"/>
                    </a:cubicBezTo>
                    <a:cubicBezTo>
                      <a:pt x="1" y="1595"/>
                      <a:pt x="85" y="1692"/>
                      <a:pt x="210" y="1692"/>
                    </a:cubicBezTo>
                    <a:cubicBezTo>
                      <a:pt x="341" y="1692"/>
                      <a:pt x="422" y="1595"/>
                      <a:pt x="422" y="1472"/>
                    </a:cubicBezTo>
                    <a:cubicBezTo>
                      <a:pt x="419" y="1340"/>
                      <a:pt x="337" y="1251"/>
                      <a:pt x="213" y="1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58"/>
              <p:cNvSpPr/>
              <p:nvPr/>
            </p:nvSpPr>
            <p:spPr>
              <a:xfrm>
                <a:off x="2718494" y="4407134"/>
                <a:ext cx="50085" cy="8193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41" extrusionOk="0">
                    <a:moveTo>
                      <a:pt x="282" y="0"/>
                    </a:moveTo>
                    <a:lnTo>
                      <a:pt x="135" y="1107"/>
                    </a:lnTo>
                    <a:cubicBezTo>
                      <a:pt x="220" y="1095"/>
                      <a:pt x="320" y="1080"/>
                      <a:pt x="452" y="1080"/>
                    </a:cubicBezTo>
                    <a:cubicBezTo>
                      <a:pt x="913" y="1080"/>
                      <a:pt x="1110" y="1293"/>
                      <a:pt x="1114" y="1591"/>
                    </a:cubicBezTo>
                    <a:cubicBezTo>
                      <a:pt x="1114" y="1900"/>
                      <a:pt x="863" y="2089"/>
                      <a:pt x="568" y="2089"/>
                    </a:cubicBezTo>
                    <a:cubicBezTo>
                      <a:pt x="359" y="2089"/>
                      <a:pt x="174" y="2020"/>
                      <a:pt x="77" y="1962"/>
                    </a:cubicBezTo>
                    <a:lnTo>
                      <a:pt x="0" y="2198"/>
                    </a:lnTo>
                    <a:cubicBezTo>
                      <a:pt x="108" y="2271"/>
                      <a:pt x="320" y="2341"/>
                      <a:pt x="572" y="2341"/>
                    </a:cubicBezTo>
                    <a:cubicBezTo>
                      <a:pt x="1072" y="2341"/>
                      <a:pt x="1431" y="2005"/>
                      <a:pt x="1431" y="1555"/>
                    </a:cubicBezTo>
                    <a:cubicBezTo>
                      <a:pt x="1431" y="1266"/>
                      <a:pt x="1281" y="1068"/>
                      <a:pt x="1099" y="964"/>
                    </a:cubicBezTo>
                    <a:cubicBezTo>
                      <a:pt x="959" y="878"/>
                      <a:pt x="781" y="839"/>
                      <a:pt x="604" y="839"/>
                    </a:cubicBezTo>
                    <a:cubicBezTo>
                      <a:pt x="518" y="839"/>
                      <a:pt x="472" y="848"/>
                      <a:pt x="418" y="855"/>
                    </a:cubicBezTo>
                    <a:lnTo>
                      <a:pt x="506" y="264"/>
                    </a:lnTo>
                    <a:lnTo>
                      <a:pt x="1385" y="264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58"/>
              <p:cNvSpPr/>
              <p:nvPr/>
            </p:nvSpPr>
            <p:spPr>
              <a:xfrm>
                <a:off x="2781285" y="4405769"/>
                <a:ext cx="546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380" extrusionOk="0">
                    <a:moveTo>
                      <a:pt x="783" y="241"/>
                    </a:moveTo>
                    <a:cubicBezTo>
                      <a:pt x="1103" y="241"/>
                      <a:pt x="1251" y="616"/>
                      <a:pt x="1251" y="1180"/>
                    </a:cubicBezTo>
                    <a:cubicBezTo>
                      <a:pt x="1251" y="1769"/>
                      <a:pt x="1096" y="2140"/>
                      <a:pt x="778" y="2140"/>
                    </a:cubicBezTo>
                    <a:cubicBezTo>
                      <a:pt x="496" y="2140"/>
                      <a:pt x="310" y="1799"/>
                      <a:pt x="310" y="1200"/>
                    </a:cubicBezTo>
                    <a:cubicBezTo>
                      <a:pt x="310" y="573"/>
                      <a:pt x="508" y="241"/>
                      <a:pt x="783" y="241"/>
                    </a:cubicBezTo>
                    <a:close/>
                    <a:moveTo>
                      <a:pt x="798" y="1"/>
                    </a:moveTo>
                    <a:cubicBezTo>
                      <a:pt x="333" y="1"/>
                      <a:pt x="1" y="426"/>
                      <a:pt x="1" y="1196"/>
                    </a:cubicBezTo>
                    <a:cubicBezTo>
                      <a:pt x="8" y="1958"/>
                      <a:pt x="310" y="2380"/>
                      <a:pt x="760" y="2380"/>
                    </a:cubicBezTo>
                    <a:cubicBezTo>
                      <a:pt x="1270" y="2380"/>
                      <a:pt x="1560" y="1946"/>
                      <a:pt x="1560" y="1165"/>
                    </a:cubicBezTo>
                    <a:cubicBezTo>
                      <a:pt x="1560" y="434"/>
                      <a:pt x="1285" y="1"/>
                      <a:pt x="7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0" name="Google Shape;3290;p58"/>
            <p:cNvGrpSpPr/>
            <p:nvPr/>
          </p:nvGrpSpPr>
          <p:grpSpPr>
            <a:xfrm>
              <a:off x="6740408" y="4082745"/>
              <a:ext cx="1412936" cy="130770"/>
              <a:chOff x="2935989" y="4367723"/>
              <a:chExt cx="1685879" cy="156032"/>
            </a:xfrm>
          </p:grpSpPr>
          <p:sp>
            <p:nvSpPr>
              <p:cNvPr id="3291" name="Google Shape;3291;p58"/>
              <p:cNvSpPr/>
              <p:nvPr/>
            </p:nvSpPr>
            <p:spPr>
              <a:xfrm>
                <a:off x="2935989" y="4376368"/>
                <a:ext cx="179165" cy="138705"/>
              </a:xfrm>
              <a:custGeom>
                <a:avLst/>
                <a:gdLst/>
                <a:ahLst/>
                <a:cxnLst/>
                <a:rect l="l" t="t" r="r" b="b"/>
                <a:pathLst>
                  <a:path w="5119" h="3963" extrusionOk="0">
                    <a:moveTo>
                      <a:pt x="1323" y="1761"/>
                    </a:moveTo>
                    <a:lnTo>
                      <a:pt x="1323" y="2202"/>
                    </a:lnTo>
                    <a:lnTo>
                      <a:pt x="495" y="2202"/>
                    </a:lnTo>
                    <a:lnTo>
                      <a:pt x="495" y="1761"/>
                    </a:lnTo>
                    <a:close/>
                    <a:moveTo>
                      <a:pt x="4515" y="1761"/>
                    </a:moveTo>
                    <a:lnTo>
                      <a:pt x="4515" y="2202"/>
                    </a:lnTo>
                    <a:lnTo>
                      <a:pt x="1872" y="2202"/>
                    </a:lnTo>
                    <a:lnTo>
                      <a:pt x="1872" y="1761"/>
                    </a:lnTo>
                    <a:close/>
                    <a:moveTo>
                      <a:pt x="3191" y="2698"/>
                    </a:moveTo>
                    <a:lnTo>
                      <a:pt x="3191" y="3139"/>
                    </a:lnTo>
                    <a:lnTo>
                      <a:pt x="549" y="3139"/>
                    </a:lnTo>
                    <a:lnTo>
                      <a:pt x="549" y="2698"/>
                    </a:lnTo>
                    <a:close/>
                    <a:moveTo>
                      <a:pt x="4569" y="2698"/>
                    </a:moveTo>
                    <a:lnTo>
                      <a:pt x="4569" y="3139"/>
                    </a:lnTo>
                    <a:lnTo>
                      <a:pt x="3745" y="3139"/>
                    </a:lnTo>
                    <a:lnTo>
                      <a:pt x="3745" y="2698"/>
                    </a:lnTo>
                    <a:close/>
                    <a:moveTo>
                      <a:pt x="538" y="1"/>
                    </a:moveTo>
                    <a:cubicBezTo>
                      <a:pt x="240" y="1"/>
                      <a:pt x="0" y="241"/>
                      <a:pt x="0" y="539"/>
                    </a:cubicBezTo>
                    <a:lnTo>
                      <a:pt x="0" y="3429"/>
                    </a:lnTo>
                    <a:cubicBezTo>
                      <a:pt x="0" y="3723"/>
                      <a:pt x="240" y="3963"/>
                      <a:pt x="538" y="3963"/>
                    </a:cubicBezTo>
                    <a:lnTo>
                      <a:pt x="4584" y="3963"/>
                    </a:lnTo>
                    <a:cubicBezTo>
                      <a:pt x="4878" y="3963"/>
                      <a:pt x="5118" y="3723"/>
                      <a:pt x="5118" y="3429"/>
                    </a:cubicBezTo>
                    <a:lnTo>
                      <a:pt x="5118" y="539"/>
                    </a:lnTo>
                    <a:cubicBezTo>
                      <a:pt x="5118" y="241"/>
                      <a:pt x="4878" y="1"/>
                      <a:pt x="4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58"/>
              <p:cNvSpPr/>
              <p:nvPr/>
            </p:nvSpPr>
            <p:spPr>
              <a:xfrm>
                <a:off x="3835089" y="4383858"/>
                <a:ext cx="196525" cy="123760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3536" extrusionOk="0">
                    <a:moveTo>
                      <a:pt x="5119" y="495"/>
                    </a:moveTo>
                    <a:lnTo>
                      <a:pt x="5119" y="3041"/>
                    </a:lnTo>
                    <a:lnTo>
                      <a:pt x="496" y="3041"/>
                    </a:lnTo>
                    <a:lnTo>
                      <a:pt x="496" y="495"/>
                    </a:lnTo>
                    <a:close/>
                    <a:moveTo>
                      <a:pt x="248" y="0"/>
                    </a:moveTo>
                    <a:cubicBezTo>
                      <a:pt x="109" y="0"/>
                      <a:pt x="0" y="112"/>
                      <a:pt x="0" y="247"/>
                    </a:cubicBezTo>
                    <a:lnTo>
                      <a:pt x="0" y="3288"/>
                    </a:lnTo>
                    <a:cubicBezTo>
                      <a:pt x="0" y="3424"/>
                      <a:pt x="109" y="3536"/>
                      <a:pt x="248" y="3536"/>
                    </a:cubicBezTo>
                    <a:lnTo>
                      <a:pt x="5367" y="3536"/>
                    </a:lnTo>
                    <a:cubicBezTo>
                      <a:pt x="5502" y="3536"/>
                      <a:pt x="5614" y="3424"/>
                      <a:pt x="5614" y="3288"/>
                    </a:cubicBezTo>
                    <a:lnTo>
                      <a:pt x="5614" y="247"/>
                    </a:lnTo>
                    <a:cubicBezTo>
                      <a:pt x="5614" y="112"/>
                      <a:pt x="5502" y="0"/>
                      <a:pt x="5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58"/>
              <p:cNvSpPr/>
              <p:nvPr/>
            </p:nvSpPr>
            <p:spPr>
              <a:xfrm>
                <a:off x="3239271" y="4379378"/>
                <a:ext cx="129115" cy="132720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792" extrusionOk="0">
                    <a:moveTo>
                      <a:pt x="1847" y="1173"/>
                    </a:moveTo>
                    <a:cubicBezTo>
                      <a:pt x="2245" y="1173"/>
                      <a:pt x="2570" y="1498"/>
                      <a:pt x="2570" y="1896"/>
                    </a:cubicBezTo>
                    <a:cubicBezTo>
                      <a:pt x="2570" y="2298"/>
                      <a:pt x="2245" y="2619"/>
                      <a:pt x="1847" y="2619"/>
                    </a:cubicBezTo>
                    <a:cubicBezTo>
                      <a:pt x="1444" y="2619"/>
                      <a:pt x="1119" y="2298"/>
                      <a:pt x="1119" y="1896"/>
                    </a:cubicBezTo>
                    <a:cubicBezTo>
                      <a:pt x="1119" y="1498"/>
                      <a:pt x="1444" y="1173"/>
                      <a:pt x="1847" y="1173"/>
                    </a:cubicBezTo>
                    <a:close/>
                    <a:moveTo>
                      <a:pt x="1336" y="0"/>
                    </a:moveTo>
                    <a:lnTo>
                      <a:pt x="1258" y="766"/>
                    </a:lnTo>
                    <a:lnTo>
                      <a:pt x="589" y="391"/>
                    </a:lnTo>
                    <a:lnTo>
                      <a:pt x="1" y="1223"/>
                    </a:lnTo>
                    <a:lnTo>
                      <a:pt x="783" y="1896"/>
                    </a:lnTo>
                    <a:lnTo>
                      <a:pt x="1" y="2569"/>
                    </a:lnTo>
                    <a:lnTo>
                      <a:pt x="589" y="3405"/>
                    </a:lnTo>
                    <a:lnTo>
                      <a:pt x="1258" y="3025"/>
                    </a:lnTo>
                    <a:lnTo>
                      <a:pt x="1336" y="3791"/>
                    </a:lnTo>
                    <a:lnTo>
                      <a:pt x="2353" y="3791"/>
                    </a:lnTo>
                    <a:lnTo>
                      <a:pt x="2431" y="3025"/>
                    </a:lnTo>
                    <a:lnTo>
                      <a:pt x="3100" y="3405"/>
                    </a:lnTo>
                    <a:lnTo>
                      <a:pt x="3688" y="2569"/>
                    </a:lnTo>
                    <a:lnTo>
                      <a:pt x="2910" y="1896"/>
                    </a:lnTo>
                    <a:lnTo>
                      <a:pt x="3688" y="1223"/>
                    </a:lnTo>
                    <a:lnTo>
                      <a:pt x="3100" y="391"/>
                    </a:lnTo>
                    <a:lnTo>
                      <a:pt x="2431" y="766"/>
                    </a:lnTo>
                    <a:lnTo>
                      <a:pt x="23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58"/>
              <p:cNvSpPr/>
              <p:nvPr/>
            </p:nvSpPr>
            <p:spPr>
              <a:xfrm>
                <a:off x="3313227" y="4379378"/>
                <a:ext cx="82880" cy="58660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676" extrusionOk="0">
                    <a:moveTo>
                      <a:pt x="0" y="0"/>
                    </a:moveTo>
                    <a:lnTo>
                      <a:pt x="0" y="1675"/>
                    </a:lnTo>
                    <a:lnTo>
                      <a:pt x="2368" y="1675"/>
                    </a:lnTo>
                    <a:lnTo>
                      <a:pt x="23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58"/>
              <p:cNvSpPr/>
              <p:nvPr/>
            </p:nvSpPr>
            <p:spPr>
              <a:xfrm>
                <a:off x="3329468" y="4393588"/>
                <a:ext cx="24535" cy="3293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124" y="940"/>
                    </a:lnTo>
                    <a:lnTo>
                      <a:pt x="124" y="499"/>
                    </a:lnTo>
                    <a:lnTo>
                      <a:pt x="577" y="499"/>
                    </a:lnTo>
                    <a:lnTo>
                      <a:pt x="577" y="940"/>
                    </a:lnTo>
                    <a:lnTo>
                      <a:pt x="701" y="940"/>
                    </a:lnTo>
                    <a:lnTo>
                      <a:pt x="701" y="1"/>
                    </a:lnTo>
                    <a:lnTo>
                      <a:pt x="577" y="1"/>
                    </a:lnTo>
                    <a:lnTo>
                      <a:pt x="577" y="395"/>
                    </a:lnTo>
                    <a:lnTo>
                      <a:pt x="124" y="395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58"/>
              <p:cNvSpPr/>
              <p:nvPr/>
            </p:nvSpPr>
            <p:spPr>
              <a:xfrm>
                <a:off x="3361283" y="4393308"/>
                <a:ext cx="26985" cy="3346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956" extrusionOk="0">
                    <a:moveTo>
                      <a:pt x="264" y="97"/>
                    </a:moveTo>
                    <a:cubicBezTo>
                      <a:pt x="520" y="97"/>
                      <a:pt x="647" y="241"/>
                      <a:pt x="647" y="461"/>
                    </a:cubicBezTo>
                    <a:cubicBezTo>
                      <a:pt x="647" y="713"/>
                      <a:pt x="504" y="859"/>
                      <a:pt x="245" y="859"/>
                    </a:cubicBezTo>
                    <a:cubicBezTo>
                      <a:pt x="198" y="859"/>
                      <a:pt x="152" y="856"/>
                      <a:pt x="120" y="852"/>
                    </a:cubicBezTo>
                    <a:lnTo>
                      <a:pt x="120" y="109"/>
                    </a:lnTo>
                    <a:cubicBezTo>
                      <a:pt x="156" y="105"/>
                      <a:pt x="202" y="97"/>
                      <a:pt x="264" y="97"/>
                    </a:cubicBezTo>
                    <a:close/>
                    <a:moveTo>
                      <a:pt x="260" y="0"/>
                    </a:moveTo>
                    <a:cubicBezTo>
                      <a:pt x="163" y="0"/>
                      <a:pt x="74" y="9"/>
                      <a:pt x="1" y="20"/>
                    </a:cubicBezTo>
                    <a:lnTo>
                      <a:pt x="1" y="945"/>
                    </a:lnTo>
                    <a:cubicBezTo>
                      <a:pt x="63" y="952"/>
                      <a:pt x="136" y="956"/>
                      <a:pt x="222" y="956"/>
                    </a:cubicBezTo>
                    <a:cubicBezTo>
                      <a:pt x="404" y="956"/>
                      <a:pt x="550" y="909"/>
                      <a:pt x="636" y="821"/>
                    </a:cubicBezTo>
                    <a:cubicBezTo>
                      <a:pt x="724" y="736"/>
                      <a:pt x="770" y="608"/>
                      <a:pt x="770" y="457"/>
                    </a:cubicBezTo>
                    <a:cubicBezTo>
                      <a:pt x="770" y="302"/>
                      <a:pt x="724" y="194"/>
                      <a:pt x="639" y="120"/>
                    </a:cubicBezTo>
                    <a:cubicBezTo>
                      <a:pt x="558" y="43"/>
                      <a:pt x="434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58"/>
              <p:cNvSpPr/>
              <p:nvPr/>
            </p:nvSpPr>
            <p:spPr>
              <a:xfrm>
                <a:off x="3520257" y="4370558"/>
                <a:ext cx="190715" cy="150325"/>
              </a:xfrm>
              <a:custGeom>
                <a:avLst/>
                <a:gdLst/>
                <a:ahLst/>
                <a:cxnLst/>
                <a:rect l="l" t="t" r="r" b="b"/>
                <a:pathLst>
                  <a:path w="5449" h="4295" extrusionOk="0">
                    <a:moveTo>
                      <a:pt x="4747" y="334"/>
                    </a:moveTo>
                    <a:cubicBezTo>
                      <a:pt x="4953" y="334"/>
                      <a:pt x="5119" y="500"/>
                      <a:pt x="5119" y="705"/>
                    </a:cubicBezTo>
                    <a:lnTo>
                      <a:pt x="5119" y="3595"/>
                    </a:lnTo>
                    <a:cubicBezTo>
                      <a:pt x="5119" y="3800"/>
                      <a:pt x="4953" y="3966"/>
                      <a:pt x="4747" y="3966"/>
                    </a:cubicBezTo>
                    <a:lnTo>
                      <a:pt x="701" y="3966"/>
                    </a:lnTo>
                    <a:cubicBezTo>
                      <a:pt x="496" y="3966"/>
                      <a:pt x="330" y="3800"/>
                      <a:pt x="330" y="3595"/>
                    </a:cubicBezTo>
                    <a:lnTo>
                      <a:pt x="330" y="705"/>
                    </a:lnTo>
                    <a:cubicBezTo>
                      <a:pt x="330" y="500"/>
                      <a:pt x="496" y="334"/>
                      <a:pt x="701" y="334"/>
                    </a:cubicBezTo>
                    <a:close/>
                    <a:moveTo>
                      <a:pt x="701" y="0"/>
                    </a:moveTo>
                    <a:cubicBezTo>
                      <a:pt x="314" y="0"/>
                      <a:pt x="1" y="318"/>
                      <a:pt x="1" y="705"/>
                    </a:cubicBezTo>
                    <a:lnTo>
                      <a:pt x="1" y="3595"/>
                    </a:lnTo>
                    <a:cubicBezTo>
                      <a:pt x="1" y="3982"/>
                      <a:pt x="314" y="4295"/>
                      <a:pt x="701" y="4295"/>
                    </a:cubicBezTo>
                    <a:lnTo>
                      <a:pt x="4747" y="4295"/>
                    </a:lnTo>
                    <a:cubicBezTo>
                      <a:pt x="5135" y="4295"/>
                      <a:pt x="5448" y="3982"/>
                      <a:pt x="5448" y="3595"/>
                    </a:cubicBezTo>
                    <a:lnTo>
                      <a:pt x="5448" y="705"/>
                    </a:lnTo>
                    <a:cubicBezTo>
                      <a:pt x="5448" y="318"/>
                      <a:pt x="5135" y="0"/>
                      <a:pt x="4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58"/>
              <p:cNvSpPr/>
              <p:nvPr/>
            </p:nvSpPr>
            <p:spPr>
              <a:xfrm>
                <a:off x="3623579" y="4446544"/>
                <a:ext cx="59080" cy="45640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304" extrusionOk="0">
                    <a:moveTo>
                      <a:pt x="179" y="0"/>
                    </a:moveTo>
                    <a:cubicBezTo>
                      <a:pt x="82" y="0"/>
                      <a:pt x="1" y="77"/>
                      <a:pt x="1" y="174"/>
                    </a:cubicBezTo>
                    <a:lnTo>
                      <a:pt x="1" y="1129"/>
                    </a:lnTo>
                    <a:cubicBezTo>
                      <a:pt x="1" y="1227"/>
                      <a:pt x="82" y="1304"/>
                      <a:pt x="179" y="1304"/>
                    </a:cubicBezTo>
                    <a:lnTo>
                      <a:pt x="1513" y="1304"/>
                    </a:lnTo>
                    <a:cubicBezTo>
                      <a:pt x="1610" y="1304"/>
                      <a:pt x="1688" y="1227"/>
                      <a:pt x="1688" y="1129"/>
                    </a:cubicBezTo>
                    <a:lnTo>
                      <a:pt x="1688" y="174"/>
                    </a:lnTo>
                    <a:cubicBezTo>
                      <a:pt x="1688" y="77"/>
                      <a:pt x="1610" y="0"/>
                      <a:pt x="15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58"/>
              <p:cNvSpPr/>
              <p:nvPr/>
            </p:nvSpPr>
            <p:spPr>
              <a:xfrm>
                <a:off x="4156710" y="4370558"/>
                <a:ext cx="190680" cy="150325"/>
              </a:xfrm>
              <a:custGeom>
                <a:avLst/>
                <a:gdLst/>
                <a:ahLst/>
                <a:cxnLst/>
                <a:rect l="l" t="t" r="r" b="b"/>
                <a:pathLst>
                  <a:path w="5448" h="4295" extrusionOk="0">
                    <a:moveTo>
                      <a:pt x="700" y="0"/>
                    </a:moveTo>
                    <a:cubicBezTo>
                      <a:pt x="314" y="0"/>
                      <a:pt x="0" y="318"/>
                      <a:pt x="0" y="705"/>
                    </a:cubicBezTo>
                    <a:lnTo>
                      <a:pt x="329" y="705"/>
                    </a:lnTo>
                    <a:cubicBezTo>
                      <a:pt x="329" y="500"/>
                      <a:pt x="496" y="334"/>
                      <a:pt x="700" y="334"/>
                    </a:cubicBezTo>
                    <a:lnTo>
                      <a:pt x="4748" y="334"/>
                    </a:lnTo>
                    <a:cubicBezTo>
                      <a:pt x="4953" y="334"/>
                      <a:pt x="5119" y="500"/>
                      <a:pt x="5119" y="705"/>
                    </a:cubicBezTo>
                    <a:lnTo>
                      <a:pt x="5119" y="3595"/>
                    </a:lnTo>
                    <a:cubicBezTo>
                      <a:pt x="5119" y="3800"/>
                      <a:pt x="4953" y="3966"/>
                      <a:pt x="4748" y="3966"/>
                    </a:cubicBezTo>
                    <a:lnTo>
                      <a:pt x="3769" y="3966"/>
                    </a:lnTo>
                    <a:lnTo>
                      <a:pt x="3769" y="4295"/>
                    </a:lnTo>
                    <a:lnTo>
                      <a:pt x="4748" y="4295"/>
                    </a:lnTo>
                    <a:cubicBezTo>
                      <a:pt x="5134" y="4295"/>
                      <a:pt x="5448" y="3982"/>
                      <a:pt x="5448" y="3595"/>
                    </a:cubicBezTo>
                    <a:lnTo>
                      <a:pt x="5448" y="705"/>
                    </a:lnTo>
                    <a:cubicBezTo>
                      <a:pt x="5448" y="318"/>
                      <a:pt x="5134" y="0"/>
                      <a:pt x="4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58"/>
              <p:cNvSpPr/>
              <p:nvPr/>
            </p:nvSpPr>
            <p:spPr>
              <a:xfrm>
                <a:off x="4155765" y="4407239"/>
                <a:ext cx="111755" cy="111755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3" extrusionOk="0">
                    <a:moveTo>
                      <a:pt x="0" y="1"/>
                    </a:moveTo>
                    <a:lnTo>
                      <a:pt x="0" y="477"/>
                    </a:lnTo>
                    <a:cubicBezTo>
                      <a:pt x="1498" y="477"/>
                      <a:pt x="2716" y="1695"/>
                      <a:pt x="2716" y="3193"/>
                    </a:cubicBezTo>
                    <a:lnTo>
                      <a:pt x="3192" y="3193"/>
                    </a:lnTo>
                    <a:cubicBezTo>
                      <a:pt x="3192" y="1433"/>
                      <a:pt x="1761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58"/>
              <p:cNvSpPr/>
              <p:nvPr/>
            </p:nvSpPr>
            <p:spPr>
              <a:xfrm>
                <a:off x="4155765" y="4445179"/>
                <a:ext cx="73815" cy="7381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109" extrusionOk="0">
                    <a:moveTo>
                      <a:pt x="0" y="0"/>
                    </a:moveTo>
                    <a:lnTo>
                      <a:pt x="0" y="477"/>
                    </a:lnTo>
                    <a:cubicBezTo>
                      <a:pt x="902" y="477"/>
                      <a:pt x="1632" y="1207"/>
                      <a:pt x="1632" y="2109"/>
                    </a:cubicBezTo>
                    <a:lnTo>
                      <a:pt x="2109" y="2109"/>
                    </a:lnTo>
                    <a:cubicBezTo>
                      <a:pt x="2109" y="945"/>
                      <a:pt x="1164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58"/>
              <p:cNvSpPr/>
              <p:nvPr/>
            </p:nvSpPr>
            <p:spPr>
              <a:xfrm>
                <a:off x="4155765" y="4487145"/>
                <a:ext cx="318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10" extrusionOk="0">
                    <a:moveTo>
                      <a:pt x="0" y="1"/>
                    </a:moveTo>
                    <a:lnTo>
                      <a:pt x="0" y="910"/>
                    </a:lnTo>
                    <a:lnTo>
                      <a:pt x="909" y="910"/>
                    </a:lnTo>
                    <a:cubicBezTo>
                      <a:pt x="909" y="407"/>
                      <a:pt x="50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58"/>
              <p:cNvSpPr/>
              <p:nvPr/>
            </p:nvSpPr>
            <p:spPr>
              <a:xfrm>
                <a:off x="4471542" y="4367723"/>
                <a:ext cx="68530" cy="6853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248" y="1"/>
                    </a:moveTo>
                    <a:cubicBezTo>
                      <a:pt x="113" y="1"/>
                      <a:pt x="1" y="113"/>
                      <a:pt x="1" y="248"/>
                    </a:cubicBezTo>
                    <a:lnTo>
                      <a:pt x="1" y="1710"/>
                    </a:lnTo>
                    <a:cubicBezTo>
                      <a:pt x="1" y="1849"/>
                      <a:pt x="113" y="1958"/>
                      <a:pt x="248" y="1958"/>
                    </a:cubicBezTo>
                    <a:cubicBezTo>
                      <a:pt x="383" y="1958"/>
                      <a:pt x="495" y="1849"/>
                      <a:pt x="495" y="1710"/>
                    </a:cubicBezTo>
                    <a:lnTo>
                      <a:pt x="495" y="496"/>
                    </a:lnTo>
                    <a:lnTo>
                      <a:pt x="1710" y="496"/>
                    </a:lnTo>
                    <a:cubicBezTo>
                      <a:pt x="1845" y="496"/>
                      <a:pt x="1958" y="383"/>
                      <a:pt x="1958" y="248"/>
                    </a:cubicBezTo>
                    <a:cubicBezTo>
                      <a:pt x="1958" y="113"/>
                      <a:pt x="1845" y="1"/>
                      <a:pt x="1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58"/>
              <p:cNvSpPr/>
              <p:nvPr/>
            </p:nvSpPr>
            <p:spPr>
              <a:xfrm>
                <a:off x="4553164" y="4367723"/>
                <a:ext cx="68705" cy="68530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1958" extrusionOk="0">
                    <a:moveTo>
                      <a:pt x="249" y="1"/>
                    </a:moveTo>
                    <a:cubicBezTo>
                      <a:pt x="113" y="1"/>
                      <a:pt x="1" y="113"/>
                      <a:pt x="1" y="248"/>
                    </a:cubicBezTo>
                    <a:cubicBezTo>
                      <a:pt x="1" y="383"/>
                      <a:pt x="113" y="496"/>
                      <a:pt x="249" y="496"/>
                    </a:cubicBezTo>
                    <a:lnTo>
                      <a:pt x="1467" y="496"/>
                    </a:lnTo>
                    <a:lnTo>
                      <a:pt x="1467" y="1710"/>
                    </a:lnTo>
                    <a:cubicBezTo>
                      <a:pt x="1467" y="1849"/>
                      <a:pt x="1576" y="1958"/>
                      <a:pt x="1715" y="1958"/>
                    </a:cubicBezTo>
                    <a:cubicBezTo>
                      <a:pt x="1851" y="1958"/>
                      <a:pt x="1963" y="1849"/>
                      <a:pt x="1963" y="1710"/>
                    </a:cubicBezTo>
                    <a:lnTo>
                      <a:pt x="1963" y="248"/>
                    </a:lnTo>
                    <a:cubicBezTo>
                      <a:pt x="1963" y="113"/>
                      <a:pt x="1851" y="1"/>
                      <a:pt x="17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58"/>
              <p:cNvSpPr/>
              <p:nvPr/>
            </p:nvSpPr>
            <p:spPr>
              <a:xfrm>
                <a:off x="4553164" y="4455190"/>
                <a:ext cx="68705" cy="68565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1959" extrusionOk="0">
                    <a:moveTo>
                      <a:pt x="1715" y="0"/>
                    </a:moveTo>
                    <a:cubicBezTo>
                      <a:pt x="1576" y="0"/>
                      <a:pt x="1467" y="113"/>
                      <a:pt x="1467" y="248"/>
                    </a:cubicBezTo>
                    <a:lnTo>
                      <a:pt x="1467" y="1463"/>
                    </a:lnTo>
                    <a:lnTo>
                      <a:pt x="249" y="1463"/>
                    </a:lnTo>
                    <a:cubicBezTo>
                      <a:pt x="113" y="1463"/>
                      <a:pt x="1" y="1575"/>
                      <a:pt x="1" y="1711"/>
                    </a:cubicBezTo>
                    <a:cubicBezTo>
                      <a:pt x="1" y="1850"/>
                      <a:pt x="113" y="1959"/>
                      <a:pt x="249" y="1959"/>
                    </a:cubicBezTo>
                    <a:lnTo>
                      <a:pt x="1715" y="1959"/>
                    </a:lnTo>
                    <a:cubicBezTo>
                      <a:pt x="1851" y="1959"/>
                      <a:pt x="1963" y="1850"/>
                      <a:pt x="1963" y="1711"/>
                    </a:cubicBezTo>
                    <a:lnTo>
                      <a:pt x="1963" y="248"/>
                    </a:lnTo>
                    <a:cubicBezTo>
                      <a:pt x="1963" y="113"/>
                      <a:pt x="1851" y="0"/>
                      <a:pt x="17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58"/>
              <p:cNvSpPr/>
              <p:nvPr/>
            </p:nvSpPr>
            <p:spPr>
              <a:xfrm>
                <a:off x="4471542" y="4455190"/>
                <a:ext cx="68530" cy="685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9" extrusionOk="0">
                    <a:moveTo>
                      <a:pt x="248" y="0"/>
                    </a:moveTo>
                    <a:cubicBezTo>
                      <a:pt x="113" y="0"/>
                      <a:pt x="1" y="113"/>
                      <a:pt x="1" y="248"/>
                    </a:cubicBezTo>
                    <a:lnTo>
                      <a:pt x="1" y="1711"/>
                    </a:lnTo>
                    <a:cubicBezTo>
                      <a:pt x="1" y="1850"/>
                      <a:pt x="113" y="1959"/>
                      <a:pt x="248" y="1959"/>
                    </a:cubicBezTo>
                    <a:lnTo>
                      <a:pt x="1710" y="1959"/>
                    </a:lnTo>
                    <a:cubicBezTo>
                      <a:pt x="1845" y="1959"/>
                      <a:pt x="1958" y="1850"/>
                      <a:pt x="1958" y="1711"/>
                    </a:cubicBezTo>
                    <a:cubicBezTo>
                      <a:pt x="1958" y="1575"/>
                      <a:pt x="1845" y="1463"/>
                      <a:pt x="1710" y="1463"/>
                    </a:cubicBezTo>
                    <a:lnTo>
                      <a:pt x="495" y="1463"/>
                    </a:lnTo>
                    <a:lnTo>
                      <a:pt x="495" y="248"/>
                    </a:lnTo>
                    <a:cubicBezTo>
                      <a:pt x="495" y="113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307" name="Google Shape;3307;p58"/>
          <p:cNvPicPr preferRelativeResize="0"/>
          <p:nvPr/>
        </p:nvPicPr>
        <p:blipFill rotWithShape="1">
          <a:blip r:embed="rId3">
            <a:alphaModFix/>
          </a:blip>
          <a:srcRect l="553" r="553"/>
          <a:stretch/>
        </p:blipFill>
        <p:spPr>
          <a:xfrm>
            <a:off x="4842250" y="1458550"/>
            <a:ext cx="3310999" cy="18833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308" name="Google Shape;3308;p58"/>
          <p:cNvGrpSpPr/>
          <p:nvPr/>
        </p:nvGrpSpPr>
        <p:grpSpPr>
          <a:xfrm>
            <a:off x="6175229" y="2077127"/>
            <a:ext cx="646112" cy="646129"/>
            <a:chOff x="2389708" y="2922863"/>
            <a:chExt cx="300378" cy="300385"/>
          </a:xfrm>
        </p:grpSpPr>
        <p:sp>
          <p:nvSpPr>
            <p:cNvPr id="3309" name="Google Shape;3309;p58"/>
            <p:cNvSpPr/>
            <p:nvPr/>
          </p:nvSpPr>
          <p:spPr>
            <a:xfrm>
              <a:off x="2389708" y="2922863"/>
              <a:ext cx="300378" cy="300385"/>
            </a:xfrm>
            <a:custGeom>
              <a:avLst/>
              <a:gdLst/>
              <a:ahLst/>
              <a:cxnLst/>
              <a:rect l="l" t="t" r="r" b="b"/>
              <a:pathLst>
                <a:path w="39680" h="39681" extrusionOk="0">
                  <a:moveTo>
                    <a:pt x="19840" y="1"/>
                  </a:moveTo>
                  <a:cubicBezTo>
                    <a:pt x="8884" y="1"/>
                    <a:pt x="1" y="8884"/>
                    <a:pt x="1" y="19840"/>
                  </a:cubicBezTo>
                  <a:cubicBezTo>
                    <a:pt x="1" y="30797"/>
                    <a:pt x="8884" y="39680"/>
                    <a:pt x="19840" y="39680"/>
                  </a:cubicBezTo>
                  <a:cubicBezTo>
                    <a:pt x="30797" y="39680"/>
                    <a:pt x="39680" y="30797"/>
                    <a:pt x="39680" y="19840"/>
                  </a:cubicBezTo>
                  <a:cubicBezTo>
                    <a:pt x="39680" y="8884"/>
                    <a:pt x="30797" y="1"/>
                    <a:pt x="19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8"/>
            <p:cNvSpPr/>
            <p:nvPr/>
          </p:nvSpPr>
          <p:spPr>
            <a:xfrm>
              <a:off x="2488850" y="3005373"/>
              <a:ext cx="135374" cy="135374"/>
            </a:xfrm>
            <a:custGeom>
              <a:avLst/>
              <a:gdLst/>
              <a:ahLst/>
              <a:cxnLst/>
              <a:rect l="l" t="t" r="r" b="b"/>
              <a:pathLst>
                <a:path w="17883" h="17883" extrusionOk="0">
                  <a:moveTo>
                    <a:pt x="0" y="1"/>
                  </a:moveTo>
                  <a:lnTo>
                    <a:pt x="0" y="17882"/>
                  </a:lnTo>
                  <a:lnTo>
                    <a:pt x="17883" y="8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324</Words>
  <Application>Microsoft Office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Amatic SC</vt:lpstr>
      <vt:lpstr>Roboto Condensed Light</vt:lpstr>
      <vt:lpstr>Press Start 2P</vt:lpstr>
      <vt:lpstr>Bebas Neue</vt:lpstr>
      <vt:lpstr>Anaheim</vt:lpstr>
      <vt:lpstr>Arial</vt:lpstr>
      <vt:lpstr>Retro Videogames MK Plan by Slidesgo</vt:lpstr>
      <vt:lpstr>GAMES WEBSITE</vt:lpstr>
      <vt:lpstr>NAMES OF TEAM MEMBERS:</vt:lpstr>
      <vt:lpstr>ABOUT PROJECT</vt:lpstr>
      <vt:lpstr>ABOUT PROJECT</vt:lpstr>
      <vt:lpstr>OUR EVOLUTION</vt:lpstr>
      <vt:lpstr>WHAT SETS US APART?</vt:lpstr>
      <vt:lpstr>TOOLS &amp; TECHNOLOGIES:</vt:lpstr>
      <vt:lpstr>THANK  YOU!</vt:lpstr>
      <vt:lpstr>MOCKUP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WEBSITE</dc:title>
  <dc:creator>Tejas</dc:creator>
  <cp:lastModifiedBy>Tejas Dhamgaye</cp:lastModifiedBy>
  <cp:revision>6</cp:revision>
  <dcterms:modified xsi:type="dcterms:W3CDTF">2022-03-16T12:53:57Z</dcterms:modified>
</cp:coreProperties>
</file>