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96" autoAdjust="0"/>
    <p:restoredTop sz="94660"/>
  </p:normalViewPr>
  <p:slideViewPr>
    <p:cSldViewPr snapToGrid="0" snapToObjects="1">
      <p:cViewPr varScale="1">
        <p:scale>
          <a:sx n="79" d="100"/>
          <a:sy n="79" d="100"/>
        </p:scale>
        <p:origin x="15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469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060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545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359606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538754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624349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8766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97243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8697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9057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9508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54402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78043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1589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3720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82391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4471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5/3/2025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967389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Superstore Sales Dashboard</a:t>
            </a:r>
          </a:p>
        </p:txBody>
      </p:sp>
      <p:sp>
        <p:nvSpPr>
          <p:cNvPr id="3" name="Subtitle 2"/>
          <p:cNvSpPr>
            <a:spLocks noGrp="1"/>
          </p:cNvSpPr>
          <p:nvPr>
            <p:ph type="subTitle" idx="1"/>
          </p:nvPr>
        </p:nvSpPr>
        <p:spPr/>
        <p:txBody>
          <a:bodyPr/>
          <a:lstStyle/>
          <a:p>
            <a:r>
              <a:rPr dirty="0"/>
              <a:t>Data Analysis Project by </a:t>
            </a:r>
            <a:r>
              <a:rPr dirty="0" err="1"/>
              <a:t>Tejas</a:t>
            </a:r>
            <a:r>
              <a:rPr lang="en-US" dirty="0"/>
              <a:t> S</a:t>
            </a:r>
            <a:endParaRPr dirty="0"/>
          </a:p>
          <a:p>
            <a:r>
              <a:rPr dirty="0"/>
              <a:t>May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2"/>
            <a:ext cx="7765321" cy="1141378"/>
          </a:xfrm>
        </p:spPr>
        <p:txBody>
          <a:bodyPr/>
          <a:lstStyle/>
          <a:p>
            <a:r>
              <a:rPr dirty="0"/>
              <a:t>Project Objective</a:t>
            </a:r>
          </a:p>
        </p:txBody>
      </p:sp>
      <p:sp>
        <p:nvSpPr>
          <p:cNvPr id="3" name="Content Placeholder 2"/>
          <p:cNvSpPr>
            <a:spLocks noGrp="1"/>
          </p:cNvSpPr>
          <p:nvPr>
            <p:ph idx="1"/>
          </p:nvPr>
        </p:nvSpPr>
        <p:spPr/>
        <p:txBody>
          <a:bodyPr>
            <a:normAutofit/>
          </a:bodyPr>
          <a:lstStyle/>
          <a:p>
            <a:r>
              <a:rPr sz="2400" dirty="0"/>
              <a:t>The goal of this project is to analyze sales performance across different regions, product categories, and customer segments using interactive visuals created in Power BI. The dashboard provides an overview of key metrics such as total sales, profit, and order trends.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88589"/>
            <a:ext cx="7765321" cy="859276"/>
          </a:xfrm>
        </p:spPr>
        <p:txBody>
          <a:bodyPr/>
          <a:lstStyle/>
          <a:p>
            <a:r>
              <a:rPr dirty="0"/>
              <a:t>Data Model Overview</a:t>
            </a:r>
          </a:p>
        </p:txBody>
      </p:sp>
      <p:sp>
        <p:nvSpPr>
          <p:cNvPr id="3" name="Content Placeholder 2"/>
          <p:cNvSpPr>
            <a:spLocks noGrp="1"/>
          </p:cNvSpPr>
          <p:nvPr>
            <p:ph idx="1"/>
          </p:nvPr>
        </p:nvSpPr>
        <p:spPr>
          <a:xfrm>
            <a:off x="500974" y="1146241"/>
            <a:ext cx="8142051" cy="5423170"/>
          </a:xfrm>
        </p:spPr>
        <p:txBody>
          <a:bodyPr>
            <a:normAutofit/>
          </a:bodyPr>
          <a:lstStyle/>
          <a:p>
            <a:pPr marL="0" indent="0">
              <a:buNone/>
            </a:pPr>
            <a:r>
              <a:rPr sz="2400" dirty="0"/>
              <a:t>• Orders Table: Includes transaction details such as Order ID, Date, Sales, Quantity, etc.</a:t>
            </a:r>
          </a:p>
          <a:p>
            <a:pPr marL="0" indent="0">
              <a:buNone/>
            </a:pPr>
            <a:r>
              <a:rPr sz="2400" dirty="0"/>
              <a:t>• Customers Table: Contains customer names and segment classification.</a:t>
            </a:r>
          </a:p>
          <a:p>
            <a:pPr marL="0" indent="0">
              <a:buNone/>
            </a:pPr>
            <a:r>
              <a:rPr sz="2400" dirty="0"/>
              <a:t>• Geography Table: Maps customer locations including city, state, and region.</a:t>
            </a:r>
            <a:endParaRPr lang="en-US" sz="2400" dirty="0"/>
          </a:p>
          <a:p>
            <a:pPr marL="0" indent="0">
              <a:buNone/>
            </a:pPr>
            <a:r>
              <a:rPr lang="en-US" sz="2400" dirty="0"/>
              <a:t>• Relationships are established using primary keys like Customer ID, and Geography Key.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dashboard&#10;&#10;AI-generated content may be incorrect.">
            <a:extLst>
              <a:ext uri="{FF2B5EF4-FFF2-40B4-BE49-F238E27FC236}">
                <a16:creationId xmlns:a16="http://schemas.microsoft.com/office/drawing/2014/main" id="{B530EDA5-F7CC-450F-CB19-4459B3DE0B15}"/>
              </a:ext>
            </a:extLst>
          </p:cNvPr>
          <p:cNvPicPr>
            <a:picLocks noChangeAspect="1"/>
          </p:cNvPicPr>
          <p:nvPr/>
        </p:nvPicPr>
        <p:blipFill>
          <a:blip r:embed="rId2"/>
          <a:stretch>
            <a:fillRect/>
          </a:stretch>
        </p:blipFill>
        <p:spPr>
          <a:xfrm>
            <a:off x="43774" y="1417638"/>
            <a:ext cx="9056451" cy="5143500"/>
          </a:xfrm>
          <a:prstGeom prst="rect">
            <a:avLst/>
          </a:prstGeom>
        </p:spPr>
      </p:pic>
      <p:sp>
        <p:nvSpPr>
          <p:cNvPr id="7" name="Title 1">
            <a:extLst>
              <a:ext uri="{FF2B5EF4-FFF2-40B4-BE49-F238E27FC236}">
                <a16:creationId xmlns:a16="http://schemas.microsoft.com/office/drawing/2014/main" id="{37821D9A-E4D8-8D2D-7A3C-97D6ED4A2D50}"/>
              </a:ext>
            </a:extLst>
          </p:cNvPr>
          <p:cNvSpPr txBox="1">
            <a:spLocks/>
          </p:cNvSpPr>
          <p:nvPr/>
        </p:nvSpPr>
        <p:spPr>
          <a:xfrm>
            <a:off x="457200" y="274638"/>
            <a:ext cx="8229600" cy="960775"/>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3400" b="1" cap="all" dirty="0">
                <a:solidFill>
                  <a:prstClr val="white"/>
                </a:solidFill>
                <a:effectLst>
                  <a:outerShdw blurRad="50800" dist="63500" dir="2700000" algn="tl" rotWithShape="0">
                    <a:srgbClr val="000000">
                      <a:alpha val="48000"/>
                    </a:srgbClr>
                  </a:outerShdw>
                </a:effectLst>
                <a:latin typeface="Bookman Old Style" panose="02050604050505020204"/>
              </a:rPr>
              <a:t>dashboard</a:t>
            </a:r>
            <a:r>
              <a:rPr lang="en-IN" dirty="0"/>
              <a:t> </a:t>
            </a:r>
            <a:r>
              <a:rPr kumimoji="0" lang="en-IN" sz="3400" b="1" i="0" u="none" strike="noStrike" kern="1200" cap="all" spc="0" normalizeH="0" baseline="0" noProof="0" dirty="0">
                <a:ln>
                  <a:noFill/>
                </a:ln>
                <a:solidFill>
                  <a:prstClr val="white"/>
                </a:solidFill>
                <a:effectLst>
                  <a:outerShdw blurRad="50800" dist="63500" dir="2700000" algn="tl" rotWithShape="0">
                    <a:srgbClr val="000000">
                      <a:alpha val="48000"/>
                    </a:srgbClr>
                  </a:outerShdw>
                </a:effectLst>
                <a:uLnTx/>
                <a:uFillTx/>
                <a:latin typeface="Bookman Old Style" panose="02050604050505020204"/>
                <a:ea typeface="+mj-ea"/>
                <a:cs typeface="+mj-cs"/>
              </a:rPr>
              <a:t>Overview</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 from Dashboard</a:t>
            </a:r>
          </a:p>
        </p:txBody>
      </p:sp>
      <p:sp>
        <p:nvSpPr>
          <p:cNvPr id="3" name="Content Placeholder 2"/>
          <p:cNvSpPr>
            <a:spLocks noGrp="1"/>
          </p:cNvSpPr>
          <p:nvPr>
            <p:ph idx="1"/>
          </p:nvPr>
        </p:nvSpPr>
        <p:spPr/>
        <p:txBody>
          <a:bodyPr>
            <a:noAutofit/>
          </a:bodyPr>
          <a:lstStyle/>
          <a:p>
            <a:pPr marL="0" indent="0">
              <a:buNone/>
            </a:pPr>
            <a:r>
              <a:rPr sz="2400" dirty="0"/>
              <a:t>• Technology category generated the highest sales (36.4%).</a:t>
            </a:r>
          </a:p>
          <a:p>
            <a:pPr marL="0" indent="0">
              <a:buNone/>
            </a:pPr>
            <a:r>
              <a:rPr sz="2400" dirty="0"/>
              <a:t>• West region leads with 0.73M in sales.</a:t>
            </a:r>
          </a:p>
          <a:p>
            <a:pPr marL="0" indent="0">
              <a:buNone/>
            </a:pPr>
            <a:r>
              <a:rPr sz="2400" dirty="0"/>
              <a:t>• Consumer segment shows strong performance across all categories.</a:t>
            </a:r>
          </a:p>
          <a:p>
            <a:pPr marL="0" indent="0">
              <a:buNone/>
            </a:pPr>
            <a:r>
              <a:rPr sz="2400" dirty="0"/>
              <a:t>• Steady monthly sales growth observed from 2014 to 2017.</a:t>
            </a:r>
          </a:p>
          <a:p>
            <a:pPr marL="0" indent="0">
              <a:buNone/>
            </a:pPr>
            <a:r>
              <a:rPr sz="2400" dirty="0"/>
              <a:t>• Average discount offered is 15.62%.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a:bodyPr>
          <a:lstStyle/>
          <a:p>
            <a:r>
              <a:rPr sz="2400" dirty="0"/>
              <a:t>This Power BI dashboard enables strategic decisions by providing a clear visual summary of sales performance. It helps identify high-performing segments, regions, and categories, and tracks growth trends to support planning.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15</TotalTime>
  <Words>214</Words>
  <Application>Microsoft Office PowerPoint</Application>
  <PresentationFormat>On-screen Show (4:3)</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Bookman Old Style</vt:lpstr>
      <vt:lpstr>Rockwell</vt:lpstr>
      <vt:lpstr>Damask</vt:lpstr>
      <vt:lpstr>Superstore Sales Dashboard</vt:lpstr>
      <vt:lpstr>Project Objective</vt:lpstr>
      <vt:lpstr>Data Model Overview</vt:lpstr>
      <vt:lpstr>PowerPoint Presentation</vt:lpstr>
      <vt:lpstr>Key Insights from Dashboard</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JOD will back</cp:lastModifiedBy>
  <cp:revision>3</cp:revision>
  <dcterms:created xsi:type="dcterms:W3CDTF">2013-01-27T09:14:16Z</dcterms:created>
  <dcterms:modified xsi:type="dcterms:W3CDTF">2025-05-03T13:09:25Z</dcterms:modified>
  <cp:category/>
</cp:coreProperties>
</file>