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48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5F1C4-24A4-497D-AF66-079A4981089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8F451-1CE8-49D9-8345-1BF280BDE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32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1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1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5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Airbnb Dynamic Pricing &amp; Availability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Project – Elevate Labs | 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81C0-49B5-B497-DAF4-425C6595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Summary – Airbnb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5FCC-00DC-5A02-1FB2-A222E526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Title: Airbnb Dynamic Pricing &amp; Availability Dashboard</a:t>
            </a:r>
          </a:p>
          <a:p>
            <a:r>
              <a:rPr lang="en-IN" dirty="0"/>
              <a:t>Dataset: NYC Airbnb Open Data (Kaggle, 2019)</a:t>
            </a:r>
          </a:p>
          <a:p>
            <a:r>
              <a:rPr lang="en-IN" dirty="0"/>
              <a:t>Focus: Understanding how pricing, room types, boroughs, and availability affect potential revenue</a:t>
            </a:r>
          </a:p>
          <a:p>
            <a:r>
              <a:rPr lang="en-IN" dirty="0"/>
              <a:t>KPI Metrics: Total Listings, Average Price, Estimated Revenue, Availability</a:t>
            </a:r>
          </a:p>
          <a:p>
            <a:r>
              <a:rPr lang="en-IN" dirty="0"/>
              <a:t>Unique Feature: Used Airbnb’s brand palette (Rausch Red theme)</a:t>
            </a:r>
          </a:p>
          <a:p>
            <a:r>
              <a:rPr lang="en-IN" dirty="0"/>
              <a:t>Final Outcome: Dashboard deployed and shared via Power BI with all interactive visuals</a:t>
            </a:r>
          </a:p>
        </p:txBody>
      </p:sp>
    </p:spTree>
    <p:extLst>
      <p:ext uri="{BB962C8B-B14F-4D97-AF65-F5344CB8AC3E}">
        <p14:creationId xmlns:p14="http://schemas.microsoft.com/office/powerpoint/2010/main" val="387278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IN" dirty="0"/>
              <a:t>Project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analyzes Airbnb listings data for New York City to explore how factors like room type, pricing, and availability influence estimated revenue.</a:t>
            </a:r>
            <a:br>
              <a:rPr lang="en-US" dirty="0"/>
            </a:br>
            <a:r>
              <a:rPr lang="en-US" dirty="0"/>
              <a:t>Developed as the final project for my Data Analyst Internship at Elevate Labs.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Platform: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Theme: Airbnb Brand Colors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Dataset: Kaggle – NYC Airbnb Open Data (2019)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Airbnb hosts and analysts optimize pricing strategies and improve listing performance by visualizing pricing trends, availability patterns, and revenue potential using interactive dashboards.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Dataset Used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BI: Dashboard Design</a:t>
            </a:r>
          </a:p>
          <a:p>
            <a:r>
              <a:rPr lang="en-US" dirty="0"/>
              <a:t>Power Query: Data Transformation</a:t>
            </a:r>
          </a:p>
          <a:p>
            <a:r>
              <a:rPr lang="en-US" dirty="0"/>
              <a:t>DAX: KPI Calculations</a:t>
            </a:r>
          </a:p>
          <a:p>
            <a:r>
              <a:rPr lang="en-US" dirty="0"/>
              <a:t>Dataset: NYC Airbnb Open Data (Kaggle)</a:t>
            </a:r>
          </a:p>
          <a:p>
            <a:r>
              <a:rPr lang="en-US" dirty="0"/>
              <a:t>Fields: </a:t>
            </a:r>
            <a:r>
              <a:rPr lang="en-US" dirty="0" err="1"/>
              <a:t>room_type</a:t>
            </a:r>
            <a:r>
              <a:rPr lang="en-US" dirty="0"/>
              <a:t>, borough, price, availability_365, </a:t>
            </a:r>
            <a:r>
              <a:rPr lang="en-US" dirty="0" err="1"/>
              <a:t>minimum_nights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KPIs Defined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Listings: Count of unique property IDs</a:t>
            </a:r>
          </a:p>
          <a:p>
            <a:r>
              <a:rPr lang="en-US" dirty="0"/>
              <a:t>Average Price: Mean price across </a:t>
            </a:r>
            <a:r>
              <a:rPr lang="en-US" dirty="0" err="1"/>
              <a:t>listingsAverage</a:t>
            </a:r>
            <a:r>
              <a:rPr lang="en-US" dirty="0"/>
              <a:t> </a:t>
            </a:r>
          </a:p>
          <a:p>
            <a:r>
              <a:rPr lang="en-US" dirty="0"/>
              <a:t>Availability: Mean days available/</a:t>
            </a:r>
            <a:r>
              <a:rPr lang="en-US" dirty="0" err="1"/>
              <a:t>yearTotal</a:t>
            </a:r>
            <a:r>
              <a:rPr lang="en-US" dirty="0"/>
              <a:t> Estimated </a:t>
            </a:r>
          </a:p>
          <a:p>
            <a:r>
              <a:rPr lang="en-US" dirty="0"/>
              <a:t>Revenue: Price × Availability_365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 in the Dashboard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Avg Price by Minimum Stay Group</a:t>
            </a:r>
          </a:p>
          <a:p>
            <a:r>
              <a:rPr lang="en-US" dirty="0"/>
              <a:t>Revenue by Borough</a:t>
            </a:r>
          </a:p>
          <a:p>
            <a:r>
              <a:rPr lang="en-US" dirty="0"/>
              <a:t>Listings by Borough (Pie Chart)</a:t>
            </a:r>
          </a:p>
          <a:p>
            <a:r>
              <a:rPr lang="en-US" dirty="0"/>
              <a:t>Avg Price by Room Type</a:t>
            </a:r>
          </a:p>
          <a:p>
            <a:r>
              <a:rPr lang="en-US" dirty="0"/>
              <a:t>Avg Availability by Room Type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Choices &amp; Theme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white layout for contrast</a:t>
            </a:r>
          </a:p>
          <a:p>
            <a:r>
              <a:rPr lang="en-IN" dirty="0"/>
              <a:t>Rausch Red (#FF5A5F) for visual focus</a:t>
            </a:r>
          </a:p>
          <a:p>
            <a:r>
              <a:rPr lang="en-IN" dirty="0"/>
              <a:t>Minimalist font + card shadows for depth</a:t>
            </a:r>
          </a:p>
          <a:p>
            <a:r>
              <a:rPr lang="en-IN" dirty="0"/>
              <a:t>Airbnb's modern brand identity reflected in visual tone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3736" y="1235413"/>
            <a:ext cx="8735438" cy="534794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BF6A55-AF0A-6CC7-EB46-6CA0708C49E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78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Dashboard Screenshot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D3B1-00B6-2BE5-B8E0-47F86797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from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CAA3-6FF2-8E24-2360-5A3B263E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homes yield highest average prices and availability</a:t>
            </a:r>
          </a:p>
          <a:p>
            <a:r>
              <a:rPr lang="en-US" dirty="0"/>
              <a:t>Manhattan and Brooklyn dominate in revenue potential</a:t>
            </a:r>
          </a:p>
          <a:p>
            <a:r>
              <a:rPr lang="en-US" dirty="0"/>
              <a:t>Longer minimum stays often result in higher prices</a:t>
            </a:r>
          </a:p>
          <a:p>
            <a:r>
              <a:rPr lang="en-US" dirty="0"/>
              <a:t>Shared rooms generate least revenue and availability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1267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141</TotalTime>
  <Words>361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Airbnb Dynamic Pricing &amp; Availability Dashboard</vt:lpstr>
      <vt:lpstr> Project Overview</vt:lpstr>
      <vt:lpstr>Objective</vt:lpstr>
      <vt:lpstr>Tools &amp; Dataset Used</vt:lpstr>
      <vt:lpstr>KPIs Defined</vt:lpstr>
      <vt:lpstr>Visualizations in the Dashboard</vt:lpstr>
      <vt:lpstr>Design Choices &amp; Theme</vt:lpstr>
      <vt:lpstr>PowerPoint Presentation</vt:lpstr>
      <vt:lpstr>Key Insights from Dashboard</vt:lpstr>
      <vt:lpstr>Project Summary – Airbnb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JOD will back</cp:lastModifiedBy>
  <cp:revision>4</cp:revision>
  <dcterms:created xsi:type="dcterms:W3CDTF">2013-01-27T09:14:16Z</dcterms:created>
  <dcterms:modified xsi:type="dcterms:W3CDTF">2025-05-18T12:37:45Z</dcterms:modified>
  <cp:category/>
</cp:coreProperties>
</file>