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2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4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5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9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20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3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4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7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9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0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BB9DAE-6993-477B-9C2C-E6DC69F65FD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9E553-D4C3-47C2-B0AD-B23407DC3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997C-D853-2FD3-61AE-D0CFEBCC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Sales Insights Dashboard – Superstore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027AF-95FC-B9D5-32BF-39B8A0DCA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Visualization and Storytelling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4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6260-4F98-878A-19E8-833C8E95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 Charts Chosen for Storytelling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6305-9B0A-F3EC-A029-FE777545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Chart: To show yearly trend of number of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Stacked Column Chart: To compare sales by segment and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Chart: To show total sales by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Donut Chart: To represent profit distribution across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Map: To display regional sales distribution across the United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100% Stacked Bar Chart: To analyze number of orders by region and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CB7-50F7-4901-92CE-2F33EFF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Colors</a:t>
            </a:r>
            <a:r>
              <a:rPr lang="en-IN" b="1" dirty="0"/>
              <a:t> and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B79B-C9FF-2EF2-213F-4EA59EA7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 limited professional color palette (Dark Blue, Dark Green, Dark Purple).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 grey background to enhance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color usage across all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 layout with minimal clutter and properly aligned visuals.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7A97-F82C-97DB-0F30-3D35464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Major Insights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A390-C24E-DEBD-0FB7-FEB7E9CD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Orders increased from 1993 (2014) to 3312 (2017).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Sales generated in 2017 ($0.73M).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category contributed 50.79%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West region recorded the highest number of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delivery time is 3.96 days, with an average discount of 15.62%.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73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FF32-6F33-3AF4-3896-C60DDD4A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Context and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B23C-C943-1DE8-C9DA-03069698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 shows steady order growth year over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Donut chart highlights that Technology is the most profitable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visual reveals West region as the dominant sales 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100% Stacked Bar shows Office Supplies dominate across all regions in order volume.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47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BC1-5991-A2A0-1986-6A75023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Storyboard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CF7C-FE87-8E21-D3C5-48CF9F5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 clean and meaningful dashboard using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business insights, not just raw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professional colors and charts to support easy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created a data-driven story from Superstore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63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4">
            <a:extLst>
              <a:ext uri="{FF2B5EF4-FFF2-40B4-BE49-F238E27FC236}">
                <a16:creationId xmlns:a16="http://schemas.microsoft.com/office/drawing/2014/main" id="{1B697D61-8573-B609-B19A-9EE756B2DA9B}"/>
              </a:ext>
            </a:extLst>
          </p:cNvPr>
          <p:cNvSpPr/>
          <p:nvPr/>
        </p:nvSpPr>
        <p:spPr>
          <a:xfrm>
            <a:off x="3335343" y="914730"/>
            <a:ext cx="5521313" cy="2413000"/>
          </a:xfrm>
          <a:custGeom>
            <a:avLst/>
            <a:gdLst/>
            <a:ahLst/>
            <a:cxnLst/>
            <a:rect l="l" t="t" r="r" b="b"/>
            <a:pathLst>
              <a:path w="5521313" h="2692400">
                <a:moveTo>
                  <a:pt x="0" y="0"/>
                </a:moveTo>
                <a:lnTo>
                  <a:pt x="5521313" y="0"/>
                </a:lnTo>
                <a:lnTo>
                  <a:pt x="5521313" y="2692400"/>
                </a:lnTo>
                <a:lnTo>
                  <a:pt x="0" y="269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" b="-73"/>
            </a:stretch>
          </a:blipFill>
        </p:spPr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BF38054-6F6D-4990-ED1F-892C37B700D1}"/>
              </a:ext>
            </a:extLst>
          </p:cNvPr>
          <p:cNvSpPr/>
          <p:nvPr/>
        </p:nvSpPr>
        <p:spPr>
          <a:xfrm>
            <a:off x="6561952" y="2350652"/>
            <a:ext cx="3348666" cy="2987965"/>
          </a:xfrm>
          <a:custGeom>
            <a:avLst/>
            <a:gdLst/>
            <a:ahLst/>
            <a:cxnLst/>
            <a:rect l="l" t="t" r="r" b="b"/>
            <a:pathLst>
              <a:path w="3785870" h="3191510">
                <a:moveTo>
                  <a:pt x="0" y="0"/>
                </a:moveTo>
                <a:lnTo>
                  <a:pt x="3785870" y="0"/>
                </a:lnTo>
                <a:lnTo>
                  <a:pt x="3785870" y="3191510"/>
                </a:lnTo>
                <a:lnTo>
                  <a:pt x="0" y="3191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2AC0CC96-68DC-D165-0F89-982C609B2BD2}"/>
              </a:ext>
            </a:extLst>
          </p:cNvPr>
          <p:cNvSpPr/>
          <p:nvPr/>
        </p:nvSpPr>
        <p:spPr>
          <a:xfrm>
            <a:off x="7571541" y="5612622"/>
            <a:ext cx="617905" cy="586491"/>
          </a:xfrm>
          <a:custGeom>
            <a:avLst/>
            <a:gdLst/>
            <a:ahLst/>
            <a:cxnLst/>
            <a:rect l="l" t="t" r="r" b="b"/>
            <a:pathLst>
              <a:path w="637292" h="637292">
                <a:moveTo>
                  <a:pt x="0" y="0"/>
                </a:moveTo>
                <a:lnTo>
                  <a:pt x="637292" y="0"/>
                </a:lnTo>
                <a:lnTo>
                  <a:pt x="637292" y="637292"/>
                </a:lnTo>
                <a:lnTo>
                  <a:pt x="0" y="6372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10189D-47E3-F29F-3FA7-81D9FE71F662}"/>
              </a:ext>
            </a:extLst>
          </p:cNvPr>
          <p:cNvGrpSpPr/>
          <p:nvPr/>
        </p:nvGrpSpPr>
        <p:grpSpPr>
          <a:xfrm>
            <a:off x="7144763" y="5172364"/>
            <a:ext cx="4933192" cy="1440873"/>
            <a:chOff x="1590660" y="4378036"/>
            <a:chExt cx="4933192" cy="14408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497E9E9-AA99-81CF-CE42-8C63E0663D69}"/>
                </a:ext>
              </a:extLst>
            </p:cNvPr>
            <p:cNvGrpSpPr/>
            <p:nvPr/>
          </p:nvGrpSpPr>
          <p:grpSpPr>
            <a:xfrm>
              <a:off x="1841632" y="4504375"/>
              <a:ext cx="4682220" cy="997843"/>
              <a:chOff x="1841632" y="4504375"/>
              <a:chExt cx="4682220" cy="997843"/>
            </a:xfrm>
          </p:grpSpPr>
          <p:grpSp>
            <p:nvGrpSpPr>
              <p:cNvPr id="11" name="Group 42">
                <a:extLst>
                  <a:ext uri="{FF2B5EF4-FFF2-40B4-BE49-F238E27FC236}">
                    <a16:creationId xmlns:a16="http://schemas.microsoft.com/office/drawing/2014/main" id="{790F24C7-29A2-6D9F-A9FD-6C7098C9C90E}"/>
                  </a:ext>
                </a:extLst>
              </p:cNvPr>
              <p:cNvGrpSpPr/>
              <p:nvPr/>
            </p:nvGrpSpPr>
            <p:grpSpPr>
              <a:xfrm>
                <a:off x="1841632" y="4504375"/>
                <a:ext cx="4051377" cy="997843"/>
                <a:chOff x="-234408" y="0"/>
                <a:chExt cx="5401837" cy="1330457"/>
              </a:xfrm>
            </p:grpSpPr>
            <p:sp>
              <p:nvSpPr>
                <p:cNvPr id="12" name="Freeform 43">
                  <a:extLst>
                    <a:ext uri="{FF2B5EF4-FFF2-40B4-BE49-F238E27FC236}">
                      <a16:creationId xmlns:a16="http://schemas.microsoft.com/office/drawing/2014/main" id="{2EAE62E3-D318-8991-2A14-CDA1CBEE7EA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67429" cy="1330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7429" h="1330457">
                      <a:moveTo>
                        <a:pt x="0" y="0"/>
                      </a:moveTo>
                      <a:lnTo>
                        <a:pt x="5167429" y="0"/>
                      </a:lnTo>
                      <a:lnTo>
                        <a:pt x="5167429" y="1330457"/>
                      </a:lnTo>
                      <a:lnTo>
                        <a:pt x="0" y="133045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3" name="TextBox 44">
                  <a:extLst>
                    <a:ext uri="{FF2B5EF4-FFF2-40B4-BE49-F238E27FC236}">
                      <a16:creationId xmlns:a16="http://schemas.microsoft.com/office/drawing/2014/main" id="{4F2D8777-5ADD-2DD9-D72E-6D4000F9915E}"/>
                    </a:ext>
                  </a:extLst>
                </p:cNvPr>
                <p:cNvSpPr txBox="1"/>
                <p:nvPr/>
              </p:nvSpPr>
              <p:spPr>
                <a:xfrm>
                  <a:off x="-234408" y="0"/>
                  <a:ext cx="5167429" cy="1330457"/>
                </a:xfrm>
                <a:prstGeom prst="rect">
                  <a:avLst/>
                </a:prstGeom>
              </p:spPr>
              <p:txBody>
                <a:bodyPr lIns="0" tIns="0" rIns="0" bIns="0" rtlCol="0" anchor="t"/>
                <a:lstStyle/>
                <a:p>
                  <a:pPr algn="ctr">
                    <a:lnSpc>
                      <a:spcPts val="2999"/>
                    </a:lnSpc>
                  </a:pPr>
                  <a:r>
                    <a:rPr lang="en-US" sz="2499" spc="139" dirty="0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Follow me: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2BF4E1-67A4-67BA-656C-61BCB07D7229}"/>
                  </a:ext>
                </a:extLst>
              </p:cNvPr>
              <p:cNvSpPr txBox="1"/>
              <p:nvPr/>
            </p:nvSpPr>
            <p:spPr>
              <a:xfrm>
                <a:off x="2600028" y="4842510"/>
                <a:ext cx="39238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i="0" dirty="0">
                    <a:effectLst/>
                    <a:latin typeface="-apple-system"/>
                  </a:rPr>
                  <a:t>in/</a:t>
                </a:r>
                <a:r>
                  <a:rPr lang="en-IN" sz="3200" b="0" i="0" dirty="0" err="1">
                    <a:effectLst/>
                    <a:latin typeface="-apple-system"/>
                  </a:rPr>
                  <a:t>tejas</a:t>
                </a:r>
                <a:r>
                  <a:rPr lang="en-IN" sz="3200" b="0" i="0" dirty="0">
                    <a:effectLst/>
                    <a:latin typeface="-apple-system"/>
                  </a:rPr>
                  <a:t>-data-analyst</a:t>
                </a:r>
                <a:endParaRPr lang="en-IN" sz="32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9A4A0B-F9FB-DD2C-CD42-6C525CF821A6}"/>
                </a:ext>
              </a:extLst>
            </p:cNvPr>
            <p:cNvSpPr/>
            <p:nvPr/>
          </p:nvSpPr>
          <p:spPr>
            <a:xfrm>
              <a:off x="1590660" y="4378036"/>
              <a:ext cx="4729126" cy="1440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51065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</TotalTime>
  <Words>283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Corbel</vt:lpstr>
      <vt:lpstr>Tahoma</vt:lpstr>
      <vt:lpstr>Parallax</vt:lpstr>
      <vt:lpstr>Sales Insights Dashboard – Superstore</vt:lpstr>
      <vt:lpstr>Right Charts Chosen for Storytelling</vt:lpstr>
      <vt:lpstr>Colors and Simplicity</vt:lpstr>
      <vt:lpstr>Major Insights from Data</vt:lpstr>
      <vt:lpstr>Context and Meaning</vt:lpstr>
      <vt:lpstr>Storyboard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JOD will back</dc:creator>
  <cp:lastModifiedBy>JOD will back</cp:lastModifiedBy>
  <cp:revision>1</cp:revision>
  <dcterms:created xsi:type="dcterms:W3CDTF">2025-04-22T07:49:49Z</dcterms:created>
  <dcterms:modified xsi:type="dcterms:W3CDTF">2025-04-22T08:41:04Z</dcterms:modified>
</cp:coreProperties>
</file>