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40B4-2ACC-4775-976E-28B287AA956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697B-515C-40F8-893A-9EFC44287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45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40B4-2ACC-4775-976E-28B287AA956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697B-515C-40F8-893A-9EFC44287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74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40B4-2ACC-4775-976E-28B287AA956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697B-515C-40F8-893A-9EFC4428776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767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40B4-2ACC-4775-976E-28B287AA956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697B-515C-40F8-893A-9EFC44287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689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40B4-2ACC-4775-976E-28B287AA956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697B-515C-40F8-893A-9EFC4428776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5149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40B4-2ACC-4775-976E-28B287AA956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697B-515C-40F8-893A-9EFC44287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701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40B4-2ACC-4775-976E-28B287AA956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697B-515C-40F8-893A-9EFC44287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025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40B4-2ACC-4775-976E-28B287AA956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697B-515C-40F8-893A-9EFC44287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45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40B4-2ACC-4775-976E-28B287AA956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697B-515C-40F8-893A-9EFC44287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99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40B4-2ACC-4775-976E-28B287AA956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697B-515C-40F8-893A-9EFC44287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45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40B4-2ACC-4775-976E-28B287AA956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697B-515C-40F8-893A-9EFC44287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91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40B4-2ACC-4775-976E-28B287AA956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697B-515C-40F8-893A-9EFC44287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41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40B4-2ACC-4775-976E-28B287AA956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697B-515C-40F8-893A-9EFC44287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38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40B4-2ACC-4775-976E-28B287AA956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697B-515C-40F8-893A-9EFC44287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06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40B4-2ACC-4775-976E-28B287AA956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697B-515C-40F8-893A-9EFC44287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45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40B4-2ACC-4775-976E-28B287AA956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697B-515C-40F8-893A-9EFC44287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99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40B4-2ACC-4775-976E-28B287AA956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39697B-515C-40F8-893A-9EFC44287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65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18EE-F77B-5021-9628-42F8F29DB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Grocery Sales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51349-61B2-E0FF-42B6-418983BBD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an interactive dashboard for business stakeholders.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67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A144-CCCA-BE5E-0BCE-BD683C8C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Grocery Sales Dashboard –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CE44-2A4F-9A20-1445-F2D2424B4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 Objective:</a:t>
            </a:r>
            <a:br>
              <a:rPr lang="en-US" dirty="0"/>
            </a:br>
            <a:r>
              <a:rPr lang="en-US" dirty="0"/>
              <a:t>Build a dynamic Power BI dashboard to analyze grocery sales, regional performance, customer behavior, and category trends.</a:t>
            </a:r>
          </a:p>
          <a:p>
            <a:r>
              <a:rPr lang="en-US" b="1" dirty="0"/>
              <a:t>Dataset Focus Areas: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Orders, Profit, and Sales by Region.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Customer-level spending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 category &amp; sub-category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Sales trends over time (2015–2018).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0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842E-D710-9AC6-59DF-22E0ACBF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Charts Chosen for Storytelling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4E9C-6A44-5514-CFC7-4A13BDDD6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Line Chart:</a:t>
            </a:r>
            <a:r>
              <a:rPr lang="en-US" dirty="0"/>
              <a:t> To show yearly and monthly sales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Stacked Bar Chart:</a:t>
            </a:r>
            <a:r>
              <a:rPr lang="en-US" dirty="0"/>
              <a:t> To compare regional sales and profits.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Bar Chart:</a:t>
            </a:r>
            <a:r>
              <a:rPr lang="en-US" dirty="0"/>
              <a:t> For city-wise and category-wise sales ranking.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Donut Chart:</a:t>
            </a:r>
            <a:r>
              <a:rPr lang="en-US" dirty="0"/>
              <a:t> For profit by product sub-category.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Matrix/Table:</a:t>
            </a:r>
            <a:r>
              <a:rPr lang="en-US" dirty="0"/>
              <a:t> To present detailed customer and category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Slicer/Filters:</a:t>
            </a:r>
            <a:r>
              <a:rPr lang="en-US" dirty="0"/>
              <a:t> To enable dynamic year/region/category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07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89EA-A416-7C0E-BDFE-70BC9CE9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Colors</a:t>
            </a:r>
            <a:r>
              <a:rPr lang="en-IN" dirty="0"/>
              <a:t> and Simplicity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E9D6-87C6-F633-DD18-AFB5FF701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Consistent color palette: </a:t>
            </a:r>
            <a:r>
              <a:rPr lang="en-US" b="1" dirty="0"/>
              <a:t>Blue, Grey, White.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Professional layout with </a:t>
            </a:r>
            <a:r>
              <a:rPr lang="en-US" b="1" dirty="0"/>
              <a:t>minimal clutter.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Easy-to-read KPIs using large font tiles.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Proper </a:t>
            </a:r>
            <a:r>
              <a:rPr lang="en-US" b="1" dirty="0"/>
              <a:t>spacing and alignment</a:t>
            </a:r>
            <a:r>
              <a:rPr lang="en-US" dirty="0"/>
              <a:t> of visuals.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Interactive design with slicers for year, region, category.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88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E9D5-FD5C-033D-7428-33D12DEF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Major Insights from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9EA5-7A3D-AF68-25A4-AB55A4A5F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💵 </a:t>
            </a:r>
            <a:r>
              <a:rPr lang="en-IN" b="1" dirty="0"/>
              <a:t>Total Sales:</a:t>
            </a:r>
            <a:r>
              <a:rPr lang="en-IN" dirty="0"/>
              <a:t> ₹15.0M | </a:t>
            </a:r>
            <a:r>
              <a:rPr lang="en-IN" b="1" dirty="0"/>
              <a:t>Total Profit:</a:t>
            </a:r>
            <a:r>
              <a:rPr lang="en-IN" dirty="0"/>
              <a:t> ₹3.75M.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🏆 </a:t>
            </a:r>
            <a:r>
              <a:rPr lang="en-IN" b="1" dirty="0"/>
              <a:t>Top Region:</a:t>
            </a:r>
            <a:r>
              <a:rPr lang="en-IN" dirty="0"/>
              <a:t> West – ₹4.79M Sales, ₹1.19M Profit.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🧾 </a:t>
            </a:r>
            <a:r>
              <a:rPr lang="en-IN" b="1" dirty="0"/>
              <a:t>Orders:</a:t>
            </a:r>
            <a:r>
              <a:rPr lang="en-IN" dirty="0"/>
              <a:t> 9,994 | 👥 </a:t>
            </a:r>
            <a:r>
              <a:rPr lang="en-IN" b="1" dirty="0"/>
              <a:t>Customers:</a:t>
            </a:r>
            <a:r>
              <a:rPr lang="en-IN" dirty="0"/>
              <a:t> 50.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📈 Best-performing years: 2017–2018.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🧃 </a:t>
            </a:r>
            <a:r>
              <a:rPr lang="en-IN" b="1" dirty="0"/>
              <a:t>Top Product Category:</a:t>
            </a:r>
            <a:r>
              <a:rPr lang="en-IN" dirty="0"/>
              <a:t> Eggs, Meat &amp; Fish (₹2.3M).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33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9798-A1AC-F584-E2B5-2DF87F87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and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DA314-961B-3177-D09F-EF27BA88D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📊 Sales growth consistent across regions and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🧑‍💼 </a:t>
            </a:r>
            <a:r>
              <a:rPr lang="en-IN" i="1" dirty="0" err="1"/>
              <a:t>Krithika</a:t>
            </a:r>
            <a:r>
              <a:rPr lang="en-IN" dirty="0"/>
              <a:t> is the top customer with ₹334K spend.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🌍 Kanyakumari &amp; Tirunelveli lead in customer count.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📦 Bakery &amp; Beverage sub-categories show high profits.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📉 North region underperforming (₹1.2K total sales).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36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E23D-4B94-066E-56EE-FC16E389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Storyboard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3ED90-66CE-53D0-01C2-CF68D72C2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Created a </a:t>
            </a:r>
            <a:r>
              <a:rPr lang="en-US" b="1" dirty="0"/>
              <a:t>clean, insightful Power BI dashboard.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Focused on </a:t>
            </a:r>
            <a:r>
              <a:rPr lang="en-US" b="1" dirty="0"/>
              <a:t>business storytelling</a:t>
            </a:r>
            <a:r>
              <a:rPr lang="en-US" dirty="0"/>
              <a:t> through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Identified high-value products, customers &amp;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Applied visual best practices and modern layout.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Delivered an interactive tool for decision-makers.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5435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340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Grocery Sales Dashboard</vt:lpstr>
      <vt:lpstr>Grocery Sales Dashboard – Overview</vt:lpstr>
      <vt:lpstr>Right Charts Chosen for Storytelling</vt:lpstr>
      <vt:lpstr>Colors and Simplicity</vt:lpstr>
      <vt:lpstr>Major Insights from Data</vt:lpstr>
      <vt:lpstr>Context and Meaning</vt:lpstr>
      <vt:lpstr>Storyboard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 Developer</dc:creator>
  <cp:lastModifiedBy>Tejas Developer</cp:lastModifiedBy>
  <cp:revision>1</cp:revision>
  <dcterms:created xsi:type="dcterms:W3CDTF">2025-04-25T16:16:55Z</dcterms:created>
  <dcterms:modified xsi:type="dcterms:W3CDTF">2025-04-25T16:21:34Z</dcterms:modified>
</cp:coreProperties>
</file>