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C4BC478-690B-4EEE-B46B-88B907F6A1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8ECED9F-EB43-4B49-B253-6B3A404D7D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25-06-2025 18:01:44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Report" id="2" name="slide2">
            <a:extLst>
              <a:ext uri="{FF2B5EF4-FFF2-40B4-BE49-F238E27FC236}">
                <a16:creationId xmlns:a16="http://schemas.microsoft.com/office/drawing/2014/main" id="{1F9C5BC8-0C0A-481C-8B93-8BFCFBA10B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2025-06-25T12:31:45Z</dcterms:created>
  <dcterms:modified xsi:type="dcterms:W3CDTF">2025-06-25T12:31:45Z</dcterms:modified>
</cp:coreProperties>
</file>