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9EC-A960-D288-65D5-924293349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62702-5531-949B-2CED-75BC0AF9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88FB-9686-D374-CE70-D5B718B8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00C4-C2C3-7C1B-46B2-CDE770B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D67C-02C2-D88B-83EC-91C01DCD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C571-1175-50D9-1D86-B39F922C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CE53B-94A0-F5F5-96DF-12129ADE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A2DA-546B-79DD-9A39-CE61979A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1631-7CE8-2453-9736-EF15B763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24E4-01D6-8770-2069-725E5EF3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5D82-6D62-4EAD-50E3-81BC3C5ED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D3575-BA7A-46BA-D991-6320A236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39A0-8AB1-81A9-576D-0F57D997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D7C0-DE42-0CD0-BBC8-FDA03B1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6358-4274-9080-937E-64467291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8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317D-9235-E059-9D43-EE319ECF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DFD6-6859-5ACB-299E-A641DDC4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F5402-1BE4-5ECC-8F08-D2040B8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E6CE-FA1C-89CF-EBF9-8B99E3E6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A752-EB04-EBD1-90FF-0FCD4DB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D7E8-E45C-8837-970D-60E2D721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E23C0-2CC4-D4D0-69C3-FC9BFFC4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A9A5-6375-B854-2F83-13C85E08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F1EF7-866D-C680-4066-393F778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7228-F9E3-0B9A-7FB0-3BAEF092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FCA5-3F53-6809-2222-3E9539D6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D9CB-FBBF-0154-DEF0-9A0E41B2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73032-6995-9645-FC2D-4ADB955A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E4014-690E-3B4F-BCBB-66B527A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37D9-A25D-FCD6-B7BB-925A60C8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D26C-8EC2-3BB9-A032-01362D1A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AD01-02A9-E249-3631-9B45D9A2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EDBF-E1F1-6C42-E5F7-BCE7602B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F2759-906D-8174-84B1-85FD3915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EC82-E5A2-ABE7-42E7-F39B679C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0E68-3487-E3CE-4D7D-4BC453DD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DF86B-3151-1490-D55F-5B24A892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C1BEB-4E39-BEF5-EC28-2408A35D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04F45-49FE-CC02-EEFD-18D0811C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0C32-540B-0FD4-F32F-AF6EFD7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DD2BA-240B-A5DD-6C25-51D07500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A1A0C-0300-F5D5-FAB5-8D8D0CF8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49E2-22A8-E54C-1957-50881468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3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DA7C5-FC80-4679-C92F-88988E2D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86033-D341-9D91-8AFF-11C24335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54D41-9199-B9DD-4F7D-4E50703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418B-9FA1-2534-C333-A46DD350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85A9-E418-D3A5-8916-6E91A638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878BF-1DD2-82AE-C8F5-1044D597E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8FFC8-8263-DF29-DEC2-164C4235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C815-E4B5-8CA1-B6EA-01C271DB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E4771-2287-940B-F3FB-2EACB12A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790F-297E-14F3-0AEA-9D99A822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A2B1F-D79F-301E-307B-403CEB691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00E6-304F-8D99-24D0-E51B709D6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7EB65-7159-17CD-2D99-F15691D2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A7EBA-E3DC-9423-060C-173F2413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BB55-AF66-B53F-4C52-911B2623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F5507-BFFB-35D5-71E5-19942657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D4EA0-4B51-6753-A736-A472B6E4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41CE-F63D-428F-EE29-3ABC8E3C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6815-BE2F-4CCB-86D8-E262ACE80E7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56A7-7BF1-10D1-16A9-491A98C7E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C27E-6BFA-C507-8074-FF2566BDD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D233-1159-4485-B081-61B6CA2B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0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hantetejas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99A7C-C996-0D56-922B-E5675DA5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TEJAS GHANTE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6DA83-4C13-3081-0060-10937009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11886"/>
            <a:ext cx="3043364" cy="993189"/>
          </a:xfrm>
        </p:spPr>
        <p:txBody>
          <a:bodyPr>
            <a:normAutofit fontScale="55000" lnSpcReduction="20000"/>
          </a:bodyPr>
          <a:lstStyle/>
          <a:p>
            <a:pPr algn="l"/>
            <a:br>
              <a:rPr lang="en-IN" b="0" i="0" dirty="0">
                <a:solidFill>
                  <a:srgbClr val="037ECF"/>
                </a:solidFill>
                <a:effectLst/>
                <a:latin typeface="Inter"/>
              </a:rPr>
            </a:br>
            <a:r>
              <a:rPr lang="en-IN" sz="19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Linkedin</a:t>
            </a:r>
            <a:r>
              <a:rPr lang="en-IN" sz="1900" b="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</a:rPr>
              <a:t> 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</a:rPr>
              <a:t>: </a:t>
            </a:r>
            <a:r>
              <a:rPr lang="en-IN" sz="1900" dirty="0">
                <a:solidFill>
                  <a:schemeClr val="accent1"/>
                </a:solidFill>
                <a:latin typeface="Inter"/>
              </a:rPr>
              <a:t>https://www.linkedin.com/in/tejas-ghante-4a8292244/</a:t>
            </a:r>
            <a:endParaRPr lang="en-IN" sz="1900" i="0" dirty="0">
              <a:solidFill>
                <a:schemeClr val="accent1"/>
              </a:solidFill>
              <a:effectLst/>
              <a:latin typeface="Inter"/>
            </a:endParaRPr>
          </a:p>
          <a:p>
            <a:r>
              <a:rPr lang="en-IN" sz="1700" dirty="0" err="1"/>
              <a:t>Github:https</a:t>
            </a:r>
            <a:r>
              <a:rPr lang="en-IN" sz="1700" dirty="0">
                <a:solidFill>
                  <a:schemeClr val="accent5">
                    <a:lumMod val="75000"/>
                  </a:schemeClr>
                </a:solidFill>
              </a:rPr>
              <a:t>://github.com/</a:t>
            </a:r>
            <a:r>
              <a:rPr lang="en-IN" sz="1700" dirty="0" err="1">
                <a:solidFill>
                  <a:schemeClr val="accent5">
                    <a:lumMod val="75000"/>
                  </a:schemeClr>
                </a:solidFill>
              </a:rPr>
              <a:t>TejasGhante</a:t>
            </a:r>
            <a:endParaRPr lang="en-IN" sz="17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1700" dirty="0" err="1"/>
              <a:t>CodeSandBox</a:t>
            </a:r>
            <a:r>
              <a:rPr lang="en-IN" sz="1700" dirty="0"/>
              <a:t> : </a:t>
            </a:r>
            <a:r>
              <a:rPr lang="en-IN" sz="1700" dirty="0">
                <a:solidFill>
                  <a:schemeClr val="accent1"/>
                </a:solidFill>
              </a:rPr>
              <a:t>https://codesandbox.io/s/dark-night-3eujfw?file=/project/server.js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B6B64-C8F0-4100-BC41-76DFEB91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043364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OBJECTIVE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To obtain a position within an organization that will allow me to utilize my technical skills and to be a part of success in the working organization.</a:t>
            </a:r>
            <a:endParaRPr lang="en-IN" sz="1200" b="1" i="0" dirty="0">
              <a:solidFill>
                <a:srgbClr val="037ECF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IN" sz="1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KEY SKILLS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with others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skills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skills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skills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TECHNICAL SKILLS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400" dirty="0">
                <a:effectLst/>
              </a:rPr>
              <a:t>Programming Languages </a:t>
            </a:r>
            <a:r>
              <a:rPr lang="en-IN" sz="1000" dirty="0">
                <a:effectLst/>
              </a:rPr>
              <a:t>:JAVA,C,HTML, CSS,PYTHON, DSA </a:t>
            </a:r>
          </a:p>
          <a:p>
            <a:r>
              <a:rPr lang="en-IN" sz="1400" dirty="0">
                <a:effectLst/>
              </a:rPr>
              <a:t>MS Office packages </a:t>
            </a:r>
            <a:r>
              <a:rPr lang="en-IN" sz="1000" dirty="0">
                <a:effectLst/>
              </a:rPr>
              <a:t>:Word, Excel, PowerPoint,</a:t>
            </a:r>
          </a:p>
          <a:p>
            <a:r>
              <a:rPr lang="en-IN" sz="1000" dirty="0">
                <a:effectLst/>
              </a:rPr>
              <a:t>Tally </a:t>
            </a:r>
          </a:p>
          <a:p>
            <a:pPr marL="0" indent="0">
              <a:buNone/>
            </a:pPr>
            <a:endParaRPr lang="en-IN" sz="10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PROJECTS </a:t>
            </a:r>
          </a:p>
          <a:p>
            <a:r>
              <a:rPr lang="en-US" sz="1200" dirty="0">
                <a:effectLst/>
              </a:rPr>
              <a:t>Authentication server using MongoDB and Node </a:t>
            </a:r>
            <a:r>
              <a:rPr lang="en-US" sz="1200" dirty="0" err="1">
                <a:effectLst/>
              </a:rPr>
              <a:t>Js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Quiz Game using C</a:t>
            </a:r>
          </a:p>
          <a:p>
            <a:pPr marL="0" indent="0">
              <a:buNone/>
            </a:pPr>
            <a:endParaRPr lang="en-IN" sz="1200" b="1" i="0" dirty="0">
              <a:solidFill>
                <a:srgbClr val="037ECF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1200" b="1" i="0" dirty="0">
              <a:solidFill>
                <a:srgbClr val="037ECF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sz="1200" b="1" dirty="0">
              <a:solidFill>
                <a:srgbClr val="037ECF"/>
              </a:solidFill>
              <a:latin typeface="Open Sans" panose="020B06060305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E85B92-E31A-54EA-B178-07B8DBD6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56304" y="1151752"/>
            <a:ext cx="6056630" cy="908268"/>
          </a:xfrm>
        </p:spPr>
        <p:txBody>
          <a:bodyPr>
            <a:noAutofit/>
          </a:bodyPr>
          <a:lstStyle/>
          <a:p>
            <a:r>
              <a:rPr lang="en-IN" sz="2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9AC8A-C471-B5F3-22D8-E91FD03590E2}"/>
              </a:ext>
            </a:extLst>
          </p:cNvPr>
          <p:cNvSpPr txBox="1"/>
          <p:nvPr/>
        </p:nvSpPr>
        <p:spPr>
          <a:xfrm flipH="1">
            <a:off x="4350255" y="1311831"/>
            <a:ext cx="3929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ghantetejas@gmail.com</a:t>
            </a:r>
            <a:r>
              <a:rPr lang="en-IN" dirty="0"/>
              <a:t>  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  <a:r>
              <a:rPr lang="en-IN" dirty="0"/>
              <a:t>  9390449460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932A7CF-A23A-5795-936A-5B3F111F87A6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3956304" y="2140330"/>
            <a:ext cx="6056630" cy="531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200" b="1" i="0" dirty="0" err="1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Matrusri</a:t>
            </a:r>
            <a:r>
              <a:rPr lang="en-IN" sz="12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 Engineering College                                                     </a:t>
            </a:r>
            <a:r>
              <a:rPr lang="en-IN" sz="9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Dec 20 - May 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0" i="0" dirty="0">
                <a:effectLst/>
                <a:latin typeface="Open Sans" panose="020B0606030504020204" pitchFamily="34" charset="0"/>
              </a:rPr>
              <a:t>B.E COMPUTER SCIENCE ENGINEERING |Saidabad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000" b="0" i="1" dirty="0">
                <a:effectLst/>
                <a:latin typeface="Open Sans" panose="020B0606030504020204" pitchFamily="34" charset="0"/>
              </a:rPr>
              <a:t>8.0 CGPA(Aggregate of 3 Sems)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000" i="1" dirty="0"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200" b="1" i="0" dirty="0" err="1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Abhyudaya</a:t>
            </a:r>
            <a:r>
              <a:rPr lang="en-IN" sz="12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 Junior College                                                           </a:t>
            </a:r>
            <a:r>
              <a:rPr lang="en-IN" sz="9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Jun ‘18 - Jun ‘20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200" b="0" i="0" dirty="0">
                <a:effectLst/>
                <a:latin typeface="Open Sans" panose="020B0606030504020204" pitchFamily="34" charset="0"/>
              </a:rPr>
              <a:t>Intermediate</a:t>
            </a:r>
            <a:r>
              <a:rPr lang="en-IN" sz="1200" b="1" dirty="0">
                <a:latin typeface="Open Sans" panose="020B0606030504020204" pitchFamily="34" charset="0"/>
              </a:rPr>
              <a:t>  |  </a:t>
            </a:r>
            <a:r>
              <a:rPr lang="en-IN" sz="1200" dirty="0">
                <a:latin typeface="Open Sans" panose="020B0606030504020204" pitchFamily="34" charset="0"/>
              </a:rPr>
              <a:t>Adilabad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200" b="0" i="1" dirty="0">
                <a:effectLst/>
                <a:latin typeface="Open Sans" panose="020B0606030504020204" pitchFamily="34" charset="0"/>
              </a:rPr>
              <a:t>MPC | 94.9%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N" altLang="en-US" sz="1200" i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Sacred Heart Convent High School</a:t>
            </a:r>
            <a:r>
              <a:rPr lang="en-US" sz="1200" b="1" i="0" dirty="0">
                <a:effectLst/>
                <a:latin typeface="Open Sans" panose="020B0606030504020204" pitchFamily="34" charset="0"/>
              </a:rPr>
              <a:t>                                           </a:t>
            </a:r>
            <a:r>
              <a:rPr lang="en-US" sz="900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Jun ‘17 - Mar ‘18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000" b="0" i="0" dirty="0">
                <a:effectLst/>
                <a:latin typeface="Open Sans" panose="020B0606030504020204" pitchFamily="34" charset="0"/>
              </a:rPr>
              <a:t>SSC</a:t>
            </a:r>
            <a:r>
              <a:rPr lang="en-US" sz="1200" b="1" dirty="0">
                <a:latin typeface="Open Sans" panose="020B0606030504020204" pitchFamily="34" charset="0"/>
              </a:rPr>
              <a:t>  |  </a:t>
            </a:r>
            <a:r>
              <a:rPr lang="en-US" sz="1200" dirty="0">
                <a:latin typeface="Open Sans" panose="020B0606030504020204" pitchFamily="34" charset="0"/>
              </a:rPr>
              <a:t>Adilabad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000" b="0" i="1" dirty="0">
                <a:effectLst/>
                <a:latin typeface="Open Sans" panose="020B0606030504020204" pitchFamily="34" charset="0"/>
              </a:rPr>
              <a:t>9.0 CGPA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200" i="1" dirty="0"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0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CERTIFICATIONS</a:t>
            </a:r>
            <a:endParaRPr lang="en-IN" sz="1200" b="1" i="1" dirty="0">
              <a:solidFill>
                <a:srgbClr val="037ECF"/>
              </a:solidFill>
              <a:latin typeface="Open Sans" panose="020B0606030504020204" pitchFamily="34" charset="0"/>
            </a:endParaRPr>
          </a:p>
          <a:p>
            <a:r>
              <a:rPr lang="en-IN" sz="1000" dirty="0">
                <a:effectLst/>
              </a:rPr>
              <a:t>GOOGLE CLOUD CERTIFIED BY COURSERA </a:t>
            </a:r>
          </a:p>
          <a:p>
            <a:r>
              <a:rPr lang="en-IN" sz="1000" dirty="0">
                <a:effectLst/>
              </a:rPr>
              <a:t>RDBMS PostgreSQL</a:t>
            </a:r>
          </a:p>
          <a:p>
            <a:r>
              <a:rPr lang="en-IN" sz="1000" dirty="0">
                <a:effectLst/>
              </a:rPr>
              <a:t>PCPA, University of Michigan Python</a:t>
            </a:r>
          </a:p>
          <a:p>
            <a:r>
              <a:rPr lang="en-IN" sz="1000" dirty="0">
                <a:effectLst/>
              </a:rPr>
              <a:t>Database : SQL by ORACLE</a:t>
            </a:r>
          </a:p>
          <a:p>
            <a:r>
              <a:rPr lang="en-IN" sz="1000" dirty="0">
                <a:effectLst/>
              </a:rPr>
              <a:t>Authentication Server by GOOGLE DEVELOPER, MICROSOFT</a:t>
            </a:r>
          </a:p>
          <a:p>
            <a:pPr marL="0" indent="0">
              <a:buNone/>
            </a:pPr>
            <a:r>
              <a:rPr lang="en-IN" sz="1200" b="1" i="0" dirty="0">
                <a:solidFill>
                  <a:srgbClr val="037ECF"/>
                </a:solidFill>
                <a:effectLst/>
                <a:latin typeface="Open Sans" panose="020B0606030504020204" pitchFamily="34" charset="0"/>
              </a:rPr>
              <a:t>DECLARATION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I </a:t>
            </a:r>
            <a:r>
              <a:rPr lang="en-US" sz="1000" dirty="0" err="1">
                <a:effectLst/>
              </a:rPr>
              <a:t>decalrae</a:t>
            </a:r>
            <a:r>
              <a:rPr lang="en-US" sz="1000" dirty="0">
                <a:effectLst/>
              </a:rPr>
              <a:t> that all the information that endorsed above is true and correct to the best of my knowledge.</a:t>
            </a:r>
          </a:p>
          <a:p>
            <a:pPr marL="0" indent="0">
              <a:buNone/>
            </a:pPr>
            <a:endParaRPr lang="en-IN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200" i="1" dirty="0"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4C6D65-8FDC-E01E-2FB5-2B07F734DF56}"/>
              </a:ext>
            </a:extLst>
          </p:cNvPr>
          <p:cNvCxnSpPr/>
          <p:nvPr/>
        </p:nvCxnSpPr>
        <p:spPr>
          <a:xfrm>
            <a:off x="3879976" y="1511886"/>
            <a:ext cx="0" cy="49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2929D7-9353-3894-9BE2-A9F3CEA96EE5}"/>
              </a:ext>
            </a:extLst>
          </p:cNvPr>
          <p:cNvCxnSpPr/>
          <p:nvPr/>
        </p:nvCxnSpPr>
        <p:spPr>
          <a:xfrm>
            <a:off x="937260" y="2505075"/>
            <a:ext cx="2727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737110-2DAA-5B4B-9105-07A12EAB021C}"/>
              </a:ext>
            </a:extLst>
          </p:cNvPr>
          <p:cNvCxnSpPr/>
          <p:nvPr/>
        </p:nvCxnSpPr>
        <p:spPr>
          <a:xfrm>
            <a:off x="937260" y="3177540"/>
            <a:ext cx="278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2C992-A384-DC4F-73A4-F490B6B2F849}"/>
              </a:ext>
            </a:extLst>
          </p:cNvPr>
          <p:cNvCxnSpPr/>
          <p:nvPr/>
        </p:nvCxnSpPr>
        <p:spPr>
          <a:xfrm>
            <a:off x="937260" y="393192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CFE3B6-622D-CD5C-2335-A13F21DB43DB}"/>
              </a:ext>
            </a:extLst>
          </p:cNvPr>
          <p:cNvCxnSpPr/>
          <p:nvPr/>
        </p:nvCxnSpPr>
        <p:spPr>
          <a:xfrm>
            <a:off x="937260" y="5219700"/>
            <a:ext cx="278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79B279-902F-F4C8-4D8B-FD8CFC1C0AD4}"/>
              </a:ext>
            </a:extLst>
          </p:cNvPr>
          <p:cNvCxnSpPr/>
          <p:nvPr/>
        </p:nvCxnSpPr>
        <p:spPr>
          <a:xfrm>
            <a:off x="4033772" y="4198620"/>
            <a:ext cx="5331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09E730-8E7E-B3C4-F5CC-25155FB6BB38}"/>
              </a:ext>
            </a:extLst>
          </p:cNvPr>
          <p:cNvCxnSpPr/>
          <p:nvPr/>
        </p:nvCxnSpPr>
        <p:spPr>
          <a:xfrm>
            <a:off x="4030980" y="5821680"/>
            <a:ext cx="531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6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Inter</vt:lpstr>
      <vt:lpstr>Open Sans</vt:lpstr>
      <vt:lpstr>Office Theme</vt:lpstr>
      <vt:lpstr>                         TEJAS GHANTE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TEJAS GHANTE</dc:title>
  <dc:creator>Tejas Ghante</dc:creator>
  <cp:lastModifiedBy>Tejas Ghante</cp:lastModifiedBy>
  <cp:revision>1</cp:revision>
  <dcterms:created xsi:type="dcterms:W3CDTF">2022-11-25T14:42:50Z</dcterms:created>
  <dcterms:modified xsi:type="dcterms:W3CDTF">2022-11-25T15:26:51Z</dcterms:modified>
</cp:coreProperties>
</file>