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Kanit Light" panose="020B0604020202020204" charset="-34"/>
      <p:regular r:id="rId8"/>
    </p:embeddedFont>
    <p:embeddedFont>
      <p:font typeface="Martel Sans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552EE-80F8-49A5-AB37-D7FA8A9600CF}" v="47" dt="2024-11-19T07:58:30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DCA93-847D-48F5-823B-6486FCD58F94}" type="datetimeFigureOut">
              <a:t>18-11-2024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2FC42-9F56-4A93-B794-A049341DDF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50219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Multithreaded Chat Server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046815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presentation will explore the design and implementation of a multithreaded chat server, a system that allows multiple clients to communicate in real-time within different chat rooms. We'll delve into the key features, concepts, and benefits of multithreading in this context.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18592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92E96-59A2-6EA7-3DF7-DE2781470E40}"/>
              </a:ext>
            </a:extLst>
          </p:cNvPr>
          <p:cNvSpPr txBox="1"/>
          <p:nvPr/>
        </p:nvSpPr>
        <p:spPr>
          <a:xfrm>
            <a:off x="549797" y="6374757"/>
            <a:ext cx="62156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272D45"/>
                </a:solidFill>
                <a:latin typeface="Kanit Light"/>
                <a:cs typeface="Kanit Light"/>
              </a:rPr>
              <a:t>Team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2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1526" y="614005"/>
            <a:ext cx="5582722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272D45"/>
                </a:solidFill>
                <a:latin typeface="Kanit Light"/>
                <a:ea typeface="Kanit Light" pitchFamily="34" charset="-122"/>
                <a:cs typeface="Kanit Light"/>
              </a:rPr>
              <a:t> Multithreading</a:t>
            </a:r>
            <a:endParaRPr lang="en-US" sz="4350" dirty="0">
              <a:latin typeface="Kanit Light"/>
              <a:cs typeface="Kanit Light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81526" y="1897975"/>
            <a:ext cx="502444" cy="502444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1789" y="1981676"/>
            <a:ext cx="101798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507212" y="1897975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Concurrent Execution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507212" y="2380774"/>
            <a:ext cx="2953226" cy="2143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Multithreading allows multiple threads, independent units of execution, to run concurrently within the same program.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3681" y="1897975"/>
            <a:ext cx="502444" cy="502444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50130" y="1981676"/>
            <a:ext cx="169426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5409367" y="1897975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Resource Optimization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5409367" y="2380774"/>
            <a:ext cx="2953226" cy="17865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Threads can share resources, such as memory and files, leading to better utilization and improved performance.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1526" y="4999077"/>
            <a:ext cx="502444" cy="502444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6666" y="5082778"/>
            <a:ext cx="172164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507212" y="4999077"/>
            <a:ext cx="2953226" cy="697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Enhanced Responsiveness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507212" y="5830729"/>
            <a:ext cx="2953226" cy="17865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Multithreading enables programs to respond more quickly to user inputs or events by offloading tasks to separate threads.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3681" y="4999077"/>
            <a:ext cx="502444" cy="502444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844296" y="5082778"/>
            <a:ext cx="181213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4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5409367" y="4999077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Increased Throughput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5409367" y="5481876"/>
            <a:ext cx="2953226" cy="17865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dividing tasks among threads, programs can process more work simultaneously, boosting overall throughput.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4354" y="612458"/>
            <a:ext cx="5988487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Main Server Thread Flow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54" y="1640562"/>
            <a:ext cx="1111448" cy="199215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09178" y="1862852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Server Initialization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709178" y="2343507"/>
            <a:ext cx="6143268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main server thread creates a socket, binds it to a specified port, and listens for incoming client connections.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354" y="3632716"/>
            <a:ext cx="1111448" cy="19921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09178" y="3855006"/>
            <a:ext cx="3658553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Client Connection Acceptance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709178" y="4335661"/>
            <a:ext cx="6143268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When a client connects, the main thread accepts the connection and spawns a new thread dedicated to handling that specific client.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354" y="5624870"/>
            <a:ext cx="1111448" cy="19921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09178" y="5847159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Client Thread Creation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709178" y="6327815"/>
            <a:ext cx="6143268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newly spawned thread is responsible for communication, message processing, and room management for the connected client.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0B7362-BAE0-0294-BEDB-0CAC43231723}"/>
              </a:ext>
            </a:extLst>
          </p:cNvPr>
          <p:cNvSpPr/>
          <p:nvPr/>
        </p:nvSpPr>
        <p:spPr>
          <a:xfrm>
            <a:off x="12871047" y="7836060"/>
            <a:ext cx="1759351" cy="393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0689"/>
            <a:ext cx="62095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How Client Threads Work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03258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4" name="Shape 2"/>
          <p:cNvSpPr/>
          <p:nvPr/>
        </p:nvSpPr>
        <p:spPr>
          <a:xfrm>
            <a:off x="2876669" y="3203258"/>
            <a:ext cx="30480" cy="79379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5" name="Shape 3"/>
          <p:cNvSpPr/>
          <p:nvPr/>
        </p:nvSpPr>
        <p:spPr>
          <a:xfrm>
            <a:off x="2636758" y="29481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840117" y="3033117"/>
            <a:ext cx="1034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375172" y="4223980"/>
            <a:ext cx="30334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Client Message Handling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4714399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Each client thread continuously receives and processes incoming messages from its designated client based on the server's logic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3203258"/>
            <a:ext cx="30480" cy="79379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7059930" y="29481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8999" y="3033117"/>
            <a:ext cx="17216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656659" y="4223980"/>
            <a:ext cx="33168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User Command Processing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443776" y="4714399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Messages are interpreted as commands for actions like username changes, room management, and private messaging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1723013" y="3203258"/>
            <a:ext cx="30480" cy="79379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11483102" y="29481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1650742" y="3033117"/>
            <a:ext cx="17490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0320695" y="4223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Message Broadcasting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9866948" y="4714399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Processed messages are distributed to other clients within the same chat room for real-time communication</a:t>
            </a: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9A2D1F-62BA-558B-C278-D59A715DD853}"/>
              </a:ext>
            </a:extLst>
          </p:cNvPr>
          <p:cNvSpPr/>
          <p:nvPr/>
        </p:nvSpPr>
        <p:spPr>
          <a:xfrm>
            <a:off x="12871047" y="7836060"/>
            <a:ext cx="1759351" cy="393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741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Why Multithreading?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23110"/>
            <a:ext cx="7556421" cy="5232321"/>
          </a:xfrm>
          <a:prstGeom prst="roundRect">
            <a:avLst>
              <a:gd name="adj" fmla="val 18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030730"/>
            <a:ext cx="7541181" cy="173902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21744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Efficiency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174438"/>
            <a:ext cx="3313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Each client operates independently without blocking others, leading to efficient resource utilization.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769757"/>
            <a:ext cx="7541181" cy="17390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39134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Scalability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3913465"/>
            <a:ext cx="3313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server can handle a large number of concurrent clients without compromising performance.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5508784"/>
            <a:ext cx="7541181" cy="173902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565249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Non-Blocking Communication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5652492"/>
            <a:ext cx="3313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Messages are processed in parallel, enabling real-time updates and a smooth user experience.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16</cp:revision>
  <dcterms:created xsi:type="dcterms:W3CDTF">2024-11-19T07:52:42Z</dcterms:created>
  <dcterms:modified xsi:type="dcterms:W3CDTF">2024-11-19T07:58:56Z</dcterms:modified>
</cp:coreProperties>
</file>