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1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C7B7-FCF6-417E-BBB1-46C32A1EF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86111-F104-4D53-B747-DAF9B3CC0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C070E-14D9-4801-80BC-29968A2E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111F-07D2-4CB9-A328-F67E0F54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30EB-8461-48DD-BFA7-C3EBCE2C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E131-3F26-4EA2-8C5C-BD2A75C3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A67D1-5B6A-49D8-AFFC-28217D88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DC4C-2150-45D2-BCD5-D142EB09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A5ED8-24B8-40B8-9035-360119A7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3AC81-886B-4823-B8FE-235FD5BA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8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17A31-9CF1-48D7-838F-EE9C1EF77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B27FE-FC80-4D46-B25F-1A8F4FB69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FDAA-A8E3-4652-A8F5-A6CF4A10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5B002-F150-499A-ADD6-9F5207A7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B5E0-5D68-4494-8A8A-FD903985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7EBB-CF21-497E-98B6-2CB007BA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597F-92CC-4DC7-82C0-4FB23B6B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1B59-470E-4897-A4FC-B58349E75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71B66-E1F8-450F-A043-C2B78E02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DCCD-3323-4B21-B3C0-3A65B337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7C5A-CB01-4B97-B284-B37AB5EC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C1249-72A7-42A8-BCED-C585306F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5ED58-DB09-4CB2-BE9C-B935FA7F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CFFC-33FE-4C49-98F0-926AF65B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4386-0CFF-4EDD-9A3A-2E63803F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2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DD23-E641-495D-BE9C-816D6C3F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E8BD-EEB7-4674-938D-82E1C0EB6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FAEF6-BE33-43F1-9004-CFF3D9B67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52AE0-6BDA-4969-8639-259B8779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31C27-7ACA-46F6-9F94-F65BD0E0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27B1A-5E38-445F-85EF-27D9B5E7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1BFF-DEA8-4998-8F2A-521B6A72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9BD0F-8519-486C-85C5-78BE0E13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46FBD-D166-42A3-B92B-10B9C088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9A0E-73F4-4EF4-8F08-25DF89C83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6C36B-E08A-4F8F-9D49-49E2275B7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BB592-8CD0-4C59-8089-3FE100DA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5FEBC-E69C-4F75-97C1-271F8495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B1719-7D9E-47C7-A3D5-E7863151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5E9B-9FBD-4C0A-868A-90DC9292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E990F-04E5-424C-804C-4F65B230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4A90-C657-4FD8-93E9-C2FF01FA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0C94D-4602-48AE-8F47-4A95C4FC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37774-038D-42FD-A103-B2A7083B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FB5A4-07F5-4575-8B08-0BC50631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7ACF-F877-4895-8B42-59EE65AA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D669-0F0D-4EE5-8FA4-CFD8444A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6D82-8354-4B1F-8370-A90144995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E056-D0F8-4C09-8A0C-1218C6B00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8CC59-32CB-4F88-BAB8-95A669CB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875F6-D502-49E0-B843-19F07683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6BAA-2542-4CE4-A284-AC5530B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4BC4-F405-49B4-A914-95B4B0E3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B2117-37EA-4A81-B405-FE96EDE9A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C9419-4565-43BA-9120-1DC34AA31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15893-5F80-4623-ABA5-30DC2060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3A8D-C441-4C9D-9277-7481815A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FB64A-8B53-47EE-9C33-89E5364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285C1-BA1F-4B18-B779-7C61F6B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B864B-75C0-46D6-A9AD-B24185C9C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953F-9804-47B3-B3E8-67724430D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D70D-8A4F-44FD-BDFD-1CD344DF3D7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E326-42B0-4C0E-AEF2-C0B8EF4B7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807B-7F3C-43B3-88E8-1AFC61C6C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0714B-98A4-4846-B675-FF577D4C6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jasjay.com/Blogs/healthcare/repor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Graphs and plots layered on a blue digital screen">
            <a:extLst>
              <a:ext uri="{FF2B5EF4-FFF2-40B4-BE49-F238E27FC236}">
                <a16:creationId xmlns:a16="http://schemas.microsoft.com/office/drawing/2014/main" id="{98EB5D27-9102-43D7-9465-088EC0607E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6890" b="181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FB3B5-7E43-4011-B24B-BB4BE9F3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 sz="7200" b="1" dirty="0"/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CECCE-6FEE-414B-858A-FF44B4AD4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sz="3200" dirty="0"/>
              <a:t>Cardiovascular heart disease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2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7B84-128B-4CD8-9A8A-53B11A916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Unstructured Data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CA8FBE-6A39-486B-856E-21E798EE9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1" y="2177225"/>
            <a:ext cx="5784734" cy="4209712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6AB4E0-1AF8-4765-90DA-8203D683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0477"/>
            <a:ext cx="5828029" cy="41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3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E90-B44C-4C93-9124-DC447A41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API Request and Response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4146552-8051-438B-9EF7-4613DB54E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1825625"/>
            <a:ext cx="8229600" cy="4819478"/>
          </a:xfrm>
        </p:spPr>
      </p:pic>
    </p:spTree>
    <p:extLst>
      <p:ext uri="{BB962C8B-B14F-4D97-AF65-F5344CB8AC3E}">
        <p14:creationId xmlns:p14="http://schemas.microsoft.com/office/powerpoint/2010/main" val="422026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9C1D-CC50-4FFD-BCFD-5EE09B35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Structured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D56E86-A623-4EFF-B10B-6D15B85BF0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418900"/>
              </p:ext>
            </p:extLst>
          </p:nvPr>
        </p:nvGraphicFramePr>
        <p:xfrm>
          <a:off x="3803375" y="1690688"/>
          <a:ext cx="6480312" cy="4590846"/>
        </p:xfrm>
        <a:graphic>
          <a:graphicData uri="http://schemas.openxmlformats.org/drawingml/2006/table">
            <a:tbl>
              <a:tblPr/>
              <a:tblGrid>
                <a:gridCol w="1615999">
                  <a:extLst>
                    <a:ext uri="{9D8B030D-6E8A-4147-A177-3AD203B41FA5}">
                      <a16:colId xmlns:a16="http://schemas.microsoft.com/office/drawing/2014/main" val="2587387245"/>
                    </a:ext>
                  </a:extLst>
                </a:gridCol>
                <a:gridCol w="4864313">
                  <a:extLst>
                    <a:ext uri="{9D8B030D-6E8A-4147-A177-3AD203B41FA5}">
                      <a16:colId xmlns:a16="http://schemas.microsoft.com/office/drawing/2014/main" val="2514986858"/>
                    </a:ext>
                  </a:extLst>
                </a:gridCol>
              </a:tblGrid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identity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669903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in 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413418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1 - women, 2 - men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585069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cm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991990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kg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832889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ap_hi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Systolic blood pressure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07760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ap_lo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Diastolic blood pressure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19145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cholesterol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1: normal, 2: above normal, 3: well above normal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735061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gluc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1: normal, 2: above normal, 3: well above normal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968570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smoke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whether patient smokes or not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217601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alco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whether patient drinks or not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70425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active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whether patient is active or not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62552"/>
                  </a:ext>
                </a:extLst>
              </a:tr>
              <a:tr h="3531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212121"/>
                          </a:solidFill>
                          <a:effectLst/>
                          <a:latin typeface="Courier New" panose="02070309020205020404" pitchFamily="49" charset="0"/>
                        </a:rPr>
                        <a:t>cardio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212121"/>
                          </a:solidFill>
                          <a:effectLst/>
                          <a:latin typeface="Calibri" panose="020F0502020204030204" pitchFamily="34" charset="0"/>
                        </a:rPr>
                        <a:t>1 - disease and 0 - No 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88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74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8D47-1782-4874-AD7C-024914F5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EDA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5BA4-EA4B-4DF6-A18A-B0BCC71B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13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Hosted healthcare EDA Report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https://tejasjay.com/Blogs/healthcare/report.html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A8D7-2A37-4FC4-9CB7-64B6CE20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4"/>
            <a:ext cx="10515600" cy="628788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AP_hi vs AP_lo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50D42CE1-ADD7-470F-9368-D7EE4AD95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2" y="2956630"/>
            <a:ext cx="4916020" cy="315031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3B76BCB-B0C5-47B7-9ACC-A5D745ABE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50" y="2956630"/>
            <a:ext cx="4916020" cy="3150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036DC-49F6-4AC9-B898-7EF72B3CC5C4}"/>
              </a:ext>
            </a:extLst>
          </p:cNvPr>
          <p:cNvSpPr txBox="1"/>
          <p:nvPr/>
        </p:nvSpPr>
        <p:spPr>
          <a:xfrm>
            <a:off x="1001662" y="1413689"/>
            <a:ext cx="509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Ap_hi</a:t>
            </a:r>
          </a:p>
          <a:p>
            <a:pPr algn="ctr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Systolic blood pressure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easures the force your heart exerts on the walls of your arteries each time it beats.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1851D-5F24-4C1C-9024-3731774767B5}"/>
              </a:ext>
            </a:extLst>
          </p:cNvPr>
          <p:cNvSpPr txBox="1"/>
          <p:nvPr/>
        </p:nvSpPr>
        <p:spPr>
          <a:xfrm>
            <a:off x="6552450" y="1413689"/>
            <a:ext cx="509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Ap_lo</a:t>
            </a:r>
          </a:p>
          <a:p>
            <a:pPr algn="ctr"/>
            <a:r>
              <a:rPr 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Diastolic blood pressure</a:t>
            </a:r>
          </a:p>
          <a:p>
            <a:pPr algn="ctr"/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pressure in the arteries when the heart rests between beats.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oji, crossword puzzle, building&#10;&#10;Description automatically generated">
            <a:extLst>
              <a:ext uri="{FF2B5EF4-FFF2-40B4-BE49-F238E27FC236}">
                <a16:creationId xmlns:a16="http://schemas.microsoft.com/office/drawing/2014/main" id="{AA2A2E9F-DBA6-49F2-BAFD-F57FBB588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25" y="1"/>
            <a:ext cx="10592501" cy="67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3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0240F048-9DBF-4B5C-A050-1990137B7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21314"/>
            <a:ext cx="10002130" cy="685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3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0B536EA8-57C5-4F27-BE81-A3C3A07D3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9DAE2-3ABF-4B19-9C01-7AED8992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/>
              <a:t>Thank You!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Courier New</vt:lpstr>
      <vt:lpstr>Roboto</vt:lpstr>
      <vt:lpstr>Office Theme</vt:lpstr>
      <vt:lpstr>Exploratory Data Analysis</vt:lpstr>
      <vt:lpstr>Unstructured Data</vt:lpstr>
      <vt:lpstr>API Request and Response</vt:lpstr>
      <vt:lpstr>Structured Data</vt:lpstr>
      <vt:lpstr>EDA REPORT</vt:lpstr>
      <vt:lpstr>AP_hi vs AP_lo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Jay</dc:creator>
  <cp:lastModifiedBy>Tejas Jay</cp:lastModifiedBy>
  <cp:revision>4</cp:revision>
  <dcterms:created xsi:type="dcterms:W3CDTF">2021-11-12T10:44:11Z</dcterms:created>
  <dcterms:modified xsi:type="dcterms:W3CDTF">2021-11-23T14:29:10Z</dcterms:modified>
</cp:coreProperties>
</file>