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3" r:id="rId3"/>
    <p:sldId id="264" r:id="rId4"/>
    <p:sldId id="265" r:id="rId5"/>
    <p:sldId id="266" r:id="rId6"/>
    <p:sldId id="267" r:id="rId7"/>
    <p:sldId id="268" r:id="rId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3" d="100"/>
          <a:sy n="73" d="100"/>
        </p:scale>
        <p:origin x="618"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tableStyles" Target="tableStyles.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6" name=""/>
        <p:cNvGrpSpPr/>
        <p:nvPr/>
      </p:nvGrpSpPr>
      <p:grpSpPr>
        <a:xfrm>
          <a:off x="0" y="0"/>
          <a:ext cx="0" cy="0"/>
          <a:chOff x="0" y="0"/>
          <a:chExt cx="0" cy="0"/>
        </a:xfrm>
      </p:grpSpPr>
      <p:sp>
        <p:nvSpPr>
          <p:cNvPr id="1048600"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1"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2" name="Title 1"/>
          <p:cNvSpPr>
            <a:spLocks noGrp="1"/>
          </p:cNvSpPr>
          <p:nvPr>
            <p:ph type="ctrTitle"/>
          </p:nvPr>
        </p:nvSpPr>
        <p:spPr>
          <a:xfrm>
            <a:off x="1097280" y="758952"/>
            <a:ext cx="10058400" cy="3566160"/>
          </a:xfrm>
        </p:spPr>
        <p:txBody>
          <a:bodyPr anchor="b">
            <a:normAutofit/>
          </a:bodyPr>
          <a:lstStyle>
            <a:lvl1pPr algn="l">
              <a:lnSpc>
                <a:spcPct val="85000"/>
              </a:lnSpc>
              <a:defRPr baseline="0" sz="8000" spc="-50">
                <a:solidFill>
                  <a:schemeClr val="tx1">
                    <a:lumMod val="85000"/>
                    <a:lumOff val="15000"/>
                  </a:schemeClr>
                </a:solidFill>
              </a:defRPr>
            </a:lvl1pPr>
          </a:lstStyle>
          <a:p>
            <a:r>
              <a:rPr lang="en-US" smtClean="0"/>
              <a:t>Click to edit Master title style</a:t>
            </a:r>
            <a:endParaRPr dirty="0" lang="en-US"/>
          </a:p>
        </p:txBody>
      </p:sp>
      <p:sp>
        <p:nvSpPr>
          <p:cNvPr id="1048603" name="Subtitle 2"/>
          <p:cNvSpPr>
            <a:spLocks noGrp="1"/>
          </p:cNvSpPr>
          <p:nvPr>
            <p:ph type="subTitle" idx="1"/>
          </p:nvPr>
        </p:nvSpPr>
        <p:spPr>
          <a:xfrm>
            <a:off x="1100051" y="4455620"/>
            <a:ext cx="10058400" cy="1143000"/>
          </a:xfrm>
        </p:spPr>
        <p:txBody>
          <a:bodyPr lIns="91440" rIns="91440">
            <a:normAutofit/>
          </a:bodyPr>
          <a:lstStyle>
            <a:lvl1pPr algn="l" indent="0" marL="0">
              <a:buNone/>
              <a:defRPr baseline="0" cap="all" sz="2400" spc="200">
                <a:solidFill>
                  <a:schemeClr val="tx2"/>
                </a:solidFill>
                <a:latin typeface="+mj-lt"/>
              </a:defRPr>
            </a:lvl1pPr>
            <a:lvl2pPr algn="ctr" indent="0" marL="457200">
              <a:buNone/>
              <a:defRPr sz="2400"/>
            </a:lvl2pPr>
            <a:lvl3pPr algn="ctr" indent="0" marL="914400">
              <a:buNone/>
              <a:defRPr sz="24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smtClean="0"/>
              <a:t>Click to edit Master subtitle style</a:t>
            </a:r>
            <a:endParaRPr dirty="0" lang="en-US"/>
          </a:p>
        </p:txBody>
      </p:sp>
      <p:sp>
        <p:nvSpPr>
          <p:cNvPr id="1048604" name="Date Placeholder 3"/>
          <p:cNvSpPr>
            <a:spLocks noGrp="1"/>
          </p:cNvSpPr>
          <p:nvPr>
            <p:ph type="dt" sz="half" idx="10"/>
          </p:nvPr>
        </p:nvSpPr>
        <p:spPr/>
        <p:txBody>
          <a:bodyPr/>
          <a:p>
            <a:fld id="{821867B9-56AD-4496-A2F0-C1E46EDD7159}" type="datetimeFigureOut">
              <a:rPr lang="en-IN" smtClean="0"/>
              <a:t>24-09-2024</a:t>
            </a:fld>
            <a:endParaRPr lang="en-IN"/>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p:txBody>
          <a:bodyPr/>
          <a:p>
            <a:fld id="{866EBE1A-23DC-468A-88F8-E2B8044BED43}" type="slidenum">
              <a:rPr lang="en-IN" smtClean="0"/>
              <a:t>‹#›</a:t>
            </a:fld>
            <a:endParaRPr lang="en-IN"/>
          </a:p>
        </p:txBody>
      </p:sp>
      <p:cxnSp>
        <p:nvCxnSpPr>
          <p:cNvPr id="3145729" name="Straight Connector 8"/>
          <p:cNvCxnSpPr>
            <a:cxnSpLocks/>
          </p:cNvCxnSpPr>
          <p:nvPr/>
        </p:nvCxnSpPr>
        <p:spPr>
          <a:xfrm>
            <a:off x="1207658" y="43434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0" name=""/>
        <p:cNvGrpSpPr/>
        <p:nvPr/>
      </p:nvGrpSpPr>
      <p:grpSpPr>
        <a:xfrm>
          <a:off x="0" y="0"/>
          <a:ext cx="0" cy="0"/>
          <a:chOff x="0" y="0"/>
          <a:chExt cx="0" cy="0"/>
        </a:xfrm>
      </p:grpSpPr>
      <p:sp>
        <p:nvSpPr>
          <p:cNvPr id="1048626" name="Title 1"/>
          <p:cNvSpPr>
            <a:spLocks noGrp="1"/>
          </p:cNvSpPr>
          <p:nvPr>
            <p:ph type="title"/>
          </p:nvPr>
        </p:nvSpPr>
        <p:spPr/>
        <p:txBody>
          <a:bodyPr/>
          <a:p>
            <a:r>
              <a:rPr lang="en-US" smtClean="0"/>
              <a:t>Click to edit Master title style</a:t>
            </a:r>
            <a:endParaRPr dirty="0" lang="en-US"/>
          </a:p>
        </p:txBody>
      </p:sp>
      <p:sp>
        <p:nvSpPr>
          <p:cNvPr id="1048627" name="Vertical Text Placeholder 2"/>
          <p:cNvSpPr>
            <a:spLocks noGrp="1"/>
          </p:cNvSpPr>
          <p:nvPr>
            <p:ph type="body" orient="vert" idx="1"/>
          </p:nvPr>
        </p:nvSpPr>
        <p:spPr/>
        <p:txBody>
          <a:bodyPr bIns="0" lIns="45720" rIns="45720" tIns="0"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28" name="Date Placeholder 3"/>
          <p:cNvSpPr>
            <a:spLocks noGrp="1"/>
          </p:cNvSpPr>
          <p:nvPr>
            <p:ph type="dt" sz="half" idx="10"/>
          </p:nvPr>
        </p:nvSpPr>
        <p:spPr/>
        <p:txBody>
          <a:bodyPr/>
          <a:p>
            <a:fld id="{821867B9-56AD-4496-A2F0-C1E46EDD7159}" type="datetimeFigureOut">
              <a:rPr lang="en-IN" smtClean="0"/>
              <a:t>24-09-2024</a:t>
            </a:fld>
            <a:endParaRPr lang="en-IN"/>
          </a:p>
        </p:txBody>
      </p:sp>
      <p:sp>
        <p:nvSpPr>
          <p:cNvPr id="1048629" name="Footer Placeholder 4"/>
          <p:cNvSpPr>
            <a:spLocks noGrp="1"/>
          </p:cNvSpPr>
          <p:nvPr>
            <p:ph type="ftr" sz="quarter" idx="11"/>
          </p:nvPr>
        </p:nvSpPr>
        <p:spPr/>
        <p:txBody>
          <a:bodyPr/>
          <a:p>
            <a:endParaRPr lang="en-IN"/>
          </a:p>
        </p:txBody>
      </p:sp>
      <p:sp>
        <p:nvSpPr>
          <p:cNvPr id="1048630" name="Slide Number Placeholder 5"/>
          <p:cNvSpPr>
            <a:spLocks noGrp="1"/>
          </p:cNvSpPr>
          <p:nvPr>
            <p:ph type="sldNum" sz="quarter" idx="12"/>
          </p:nvPr>
        </p:nvSpPr>
        <p:spPr/>
        <p:txBody>
          <a:bodyPr/>
          <a:p>
            <a:fld id="{866EBE1A-23DC-468A-88F8-E2B8044BED4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28" name=""/>
        <p:cNvGrpSpPr/>
        <p:nvPr/>
      </p:nvGrpSpPr>
      <p:grpSpPr>
        <a:xfrm>
          <a:off x="0" y="0"/>
          <a:ext cx="0" cy="0"/>
          <a:chOff x="0" y="0"/>
          <a:chExt cx="0" cy="0"/>
        </a:xfrm>
      </p:grpSpPr>
      <p:sp>
        <p:nvSpPr>
          <p:cNvPr id="1048611"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2"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3" name="Vertical Title 1"/>
          <p:cNvSpPr>
            <a:spLocks noGrp="1"/>
          </p:cNvSpPr>
          <p:nvPr>
            <p:ph type="title" orient="vert"/>
          </p:nvPr>
        </p:nvSpPr>
        <p:spPr>
          <a:xfrm>
            <a:off x="8724900" y="414778"/>
            <a:ext cx="2628900" cy="5757421"/>
          </a:xfrm>
        </p:spPr>
        <p:txBody>
          <a:bodyPr vert="eaVert"/>
          <a:p>
            <a:r>
              <a:rPr lang="en-US" smtClean="0"/>
              <a:t>Click to edit Master title style</a:t>
            </a:r>
            <a:endParaRPr dirty="0" lang="en-US"/>
          </a:p>
        </p:txBody>
      </p:sp>
      <p:sp>
        <p:nvSpPr>
          <p:cNvPr id="1048614" name="Vertical Text Placeholder 2"/>
          <p:cNvSpPr>
            <a:spLocks noGrp="1"/>
          </p:cNvSpPr>
          <p:nvPr>
            <p:ph type="body" orient="vert" idx="1"/>
          </p:nvPr>
        </p:nvSpPr>
        <p:spPr>
          <a:xfrm>
            <a:off x="838200" y="414778"/>
            <a:ext cx="7734300" cy="5757422"/>
          </a:xfrm>
        </p:spPr>
        <p:txBody>
          <a:bodyPr bIns="0" lIns="45720" rIns="45720" tIns="0"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15" name="Date Placeholder 3"/>
          <p:cNvSpPr>
            <a:spLocks noGrp="1"/>
          </p:cNvSpPr>
          <p:nvPr>
            <p:ph type="dt" sz="half" idx="10"/>
          </p:nvPr>
        </p:nvSpPr>
        <p:spPr/>
        <p:txBody>
          <a:bodyPr/>
          <a:p>
            <a:fld id="{821867B9-56AD-4496-A2F0-C1E46EDD7159}" type="datetimeFigureOut">
              <a:rPr lang="en-IN" smtClean="0"/>
              <a:t>24-09-2024</a:t>
            </a:fld>
            <a:endParaRPr lang="en-IN"/>
          </a:p>
        </p:txBody>
      </p:sp>
      <p:sp>
        <p:nvSpPr>
          <p:cNvPr id="1048616" name="Footer Placeholder 4"/>
          <p:cNvSpPr>
            <a:spLocks noGrp="1"/>
          </p:cNvSpPr>
          <p:nvPr>
            <p:ph type="ftr" sz="quarter" idx="11"/>
          </p:nvPr>
        </p:nvSpPr>
        <p:spPr/>
        <p:txBody>
          <a:bodyPr/>
          <a:p>
            <a:endParaRPr lang="en-IN"/>
          </a:p>
        </p:txBody>
      </p:sp>
      <p:sp>
        <p:nvSpPr>
          <p:cNvPr id="1048617" name="Slide Number Placeholder 5"/>
          <p:cNvSpPr>
            <a:spLocks noGrp="1"/>
          </p:cNvSpPr>
          <p:nvPr>
            <p:ph type="sldNum" sz="quarter" idx="12"/>
          </p:nvPr>
        </p:nvSpPr>
        <p:spPr/>
        <p:txBody>
          <a:bodyPr/>
          <a:p>
            <a:fld id="{866EBE1A-23DC-468A-88F8-E2B8044BED4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9" name=""/>
        <p:cNvGrpSpPr/>
        <p:nvPr/>
      </p:nvGrpSpPr>
      <p:grpSpPr>
        <a:xfrm>
          <a:off x="0" y="0"/>
          <a:ext cx="0" cy="0"/>
          <a:chOff x="0" y="0"/>
          <a:chExt cx="0" cy="0"/>
        </a:xfrm>
      </p:grpSpPr>
      <p:sp>
        <p:nvSpPr>
          <p:cNvPr id="1048583" name="Title 1"/>
          <p:cNvSpPr>
            <a:spLocks noGrp="1"/>
          </p:cNvSpPr>
          <p:nvPr>
            <p:ph type="title"/>
          </p:nvPr>
        </p:nvSpPr>
        <p:spPr/>
        <p:txBody>
          <a:bodyPr/>
          <a:lstStyle>
            <a:lvl1pPr marL="0"/>
          </a:lstStyle>
          <a:p>
            <a:r>
              <a:rPr lang="en-US" smtClean="0"/>
              <a:t>Click to edit Master title style</a:t>
            </a:r>
            <a:endParaRPr dirty="0" lang="en-US"/>
          </a:p>
        </p:txBody>
      </p:sp>
      <p:sp>
        <p:nvSpPr>
          <p:cNvPr id="1048584"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5" name="Date Placeholder 3"/>
          <p:cNvSpPr>
            <a:spLocks noGrp="1"/>
          </p:cNvSpPr>
          <p:nvPr>
            <p:ph type="dt" sz="half" idx="10"/>
          </p:nvPr>
        </p:nvSpPr>
        <p:spPr/>
        <p:txBody>
          <a:bodyPr/>
          <a:p>
            <a:fld id="{821867B9-56AD-4496-A2F0-C1E46EDD7159}" type="datetimeFigureOut">
              <a:rPr lang="en-IN" smtClean="0"/>
              <a:t>24-09-2024</a:t>
            </a:fld>
            <a:endParaRPr lang="en-IN"/>
          </a:p>
        </p:txBody>
      </p:sp>
      <p:sp>
        <p:nvSpPr>
          <p:cNvPr id="1048586" name="Footer Placeholder 4"/>
          <p:cNvSpPr>
            <a:spLocks noGrp="1"/>
          </p:cNvSpPr>
          <p:nvPr>
            <p:ph type="ftr" sz="quarter" idx="11"/>
          </p:nvPr>
        </p:nvSpPr>
        <p:spPr/>
        <p:txBody>
          <a:bodyPr/>
          <a:p>
            <a:endParaRPr lang="en-IN"/>
          </a:p>
        </p:txBody>
      </p:sp>
      <p:sp>
        <p:nvSpPr>
          <p:cNvPr id="1048587" name="Slide Number Placeholder 5"/>
          <p:cNvSpPr>
            <a:spLocks noGrp="1"/>
          </p:cNvSpPr>
          <p:nvPr>
            <p:ph type="sldNum" sz="quarter" idx="12"/>
          </p:nvPr>
        </p:nvSpPr>
        <p:spPr/>
        <p:txBody>
          <a:bodyPr/>
          <a:p>
            <a:fld id="{866EBE1A-23DC-468A-88F8-E2B8044BED4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solidFill>
          <a:schemeClr val="bg1"/>
        </a:solidFill>
        <a:effectLst/>
      </p:bgPr>
    </p:bg>
    <p:spTree>
      <p:nvGrpSpPr>
        <p:cNvPr id="31" name=""/>
        <p:cNvGrpSpPr/>
        <p:nvPr/>
      </p:nvGrpSpPr>
      <p:grpSpPr>
        <a:xfrm>
          <a:off x="0" y="0"/>
          <a:ext cx="0" cy="0"/>
          <a:chOff x="0" y="0"/>
          <a:chExt cx="0" cy="0"/>
        </a:xfrm>
      </p:grpSpPr>
      <p:sp>
        <p:nvSpPr>
          <p:cNvPr id="1048631" name="Rectangle 6"/>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2" name="Rectangle 7"/>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3" name="Title 1"/>
          <p:cNvSpPr>
            <a:spLocks noGrp="1"/>
          </p:cNvSpPr>
          <p:nvPr>
            <p:ph type="title"/>
          </p:nvPr>
        </p:nvSpPr>
        <p:spPr>
          <a:xfrm>
            <a:off x="1097280" y="758952"/>
            <a:ext cx="10058400" cy="3566160"/>
          </a:xfrm>
        </p:spPr>
        <p:txBody>
          <a:bodyPr anchor="b" anchorCtr="0">
            <a:normAutofit/>
          </a:bodyPr>
          <a:lstStyle>
            <a:lvl1pPr>
              <a:lnSpc>
                <a:spcPct val="85000"/>
              </a:lnSpc>
              <a:defRPr b="0" sz="8000">
                <a:solidFill>
                  <a:schemeClr val="tx1">
                    <a:lumMod val="85000"/>
                    <a:lumOff val="15000"/>
                  </a:schemeClr>
                </a:solidFill>
              </a:defRPr>
            </a:lvl1pPr>
          </a:lstStyle>
          <a:p>
            <a:r>
              <a:rPr lang="en-US" smtClean="0"/>
              <a:t>Click to edit Master title style</a:t>
            </a:r>
            <a:endParaRPr dirty="0" lang="en-US"/>
          </a:p>
        </p:txBody>
      </p:sp>
      <p:sp>
        <p:nvSpPr>
          <p:cNvPr id="1048634" name="Text Placeholder 2"/>
          <p:cNvSpPr>
            <a:spLocks noGrp="1"/>
          </p:cNvSpPr>
          <p:nvPr>
            <p:ph type="body" idx="1"/>
          </p:nvPr>
        </p:nvSpPr>
        <p:spPr>
          <a:xfrm>
            <a:off x="1097280" y="4453128"/>
            <a:ext cx="10058400" cy="1143000"/>
          </a:xfrm>
        </p:spPr>
        <p:txBody>
          <a:bodyPr anchor="t" anchorCtr="0" lIns="91440" rIns="91440">
            <a:normAutofit/>
          </a:bodyPr>
          <a:lstStyle>
            <a:lvl1pPr indent="0" marL="0">
              <a:buNone/>
              <a:defRPr baseline="0" cap="all" sz="2400" spc="200">
                <a:solidFill>
                  <a:schemeClr val="tx2"/>
                </a:solidFill>
                <a:latin typeface="+mj-lt"/>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35" name="Date Placeholder 3"/>
          <p:cNvSpPr>
            <a:spLocks noGrp="1"/>
          </p:cNvSpPr>
          <p:nvPr>
            <p:ph type="dt" sz="half" idx="10"/>
          </p:nvPr>
        </p:nvSpPr>
        <p:spPr/>
        <p:txBody>
          <a:bodyPr/>
          <a:p>
            <a:fld id="{821867B9-56AD-4496-A2F0-C1E46EDD7159}" type="datetimeFigureOut">
              <a:rPr lang="en-IN" smtClean="0"/>
              <a:t>24-09-2024</a:t>
            </a:fld>
            <a:endParaRPr lang="en-IN"/>
          </a:p>
        </p:txBody>
      </p:sp>
      <p:sp>
        <p:nvSpPr>
          <p:cNvPr id="1048636" name="Footer Placeholder 4"/>
          <p:cNvSpPr>
            <a:spLocks noGrp="1"/>
          </p:cNvSpPr>
          <p:nvPr>
            <p:ph type="ftr" sz="quarter" idx="11"/>
          </p:nvPr>
        </p:nvSpPr>
        <p:spPr/>
        <p:txBody>
          <a:bodyPr/>
          <a:p>
            <a:endParaRPr lang="en-IN"/>
          </a:p>
        </p:txBody>
      </p:sp>
      <p:sp>
        <p:nvSpPr>
          <p:cNvPr id="1048637" name="Slide Number Placeholder 5"/>
          <p:cNvSpPr>
            <a:spLocks noGrp="1"/>
          </p:cNvSpPr>
          <p:nvPr>
            <p:ph type="sldNum" sz="quarter" idx="12"/>
          </p:nvPr>
        </p:nvSpPr>
        <p:spPr/>
        <p:txBody>
          <a:bodyPr/>
          <a:p>
            <a:fld id="{866EBE1A-23DC-468A-88F8-E2B8044BED43}" type="slidenum">
              <a:rPr lang="en-IN" smtClean="0"/>
              <a:t>‹#›</a:t>
            </a:fld>
            <a:endParaRPr lang="en-IN"/>
          </a:p>
        </p:txBody>
      </p:sp>
      <p:cxnSp>
        <p:nvCxnSpPr>
          <p:cNvPr id="3145730" name="Straight Connector 8"/>
          <p:cNvCxnSpPr>
            <a:cxnSpLocks/>
          </p:cNvCxnSpPr>
          <p:nvPr/>
        </p:nvCxnSpPr>
        <p:spPr>
          <a:xfrm>
            <a:off x="1207658" y="4343400"/>
            <a:ext cx="987552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2" name=""/>
        <p:cNvGrpSpPr/>
        <p:nvPr/>
      </p:nvGrpSpPr>
      <p:grpSpPr>
        <a:xfrm>
          <a:off x="0" y="0"/>
          <a:ext cx="0" cy="0"/>
          <a:chOff x="0" y="0"/>
          <a:chExt cx="0" cy="0"/>
        </a:xfrm>
      </p:grpSpPr>
      <p:sp>
        <p:nvSpPr>
          <p:cNvPr id="1048638" name="Title 7"/>
          <p:cNvSpPr>
            <a:spLocks noGrp="1"/>
          </p:cNvSpPr>
          <p:nvPr>
            <p:ph type="title"/>
          </p:nvPr>
        </p:nvSpPr>
        <p:spPr>
          <a:xfrm>
            <a:off x="1097280" y="286603"/>
            <a:ext cx="10058400" cy="1450757"/>
          </a:xfrm>
        </p:spPr>
        <p:txBody>
          <a:bodyPr/>
          <a:p>
            <a:r>
              <a:rPr lang="en-US" smtClean="0"/>
              <a:t>Click to edit Master title style</a:t>
            </a:r>
            <a:endParaRPr dirty="0" lang="en-US"/>
          </a:p>
        </p:txBody>
      </p:sp>
      <p:sp>
        <p:nvSpPr>
          <p:cNvPr id="1048639" name="Content Placeholder 2"/>
          <p:cNvSpPr>
            <a:spLocks noGrp="1"/>
          </p:cNvSpPr>
          <p:nvPr>
            <p:ph sz="half" idx="1"/>
          </p:nvPr>
        </p:nvSpPr>
        <p:spPr>
          <a:xfrm>
            <a:off x="1097279" y="1845734"/>
            <a:ext cx="4937760" cy="402336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0" name="Content Placeholder 3"/>
          <p:cNvSpPr>
            <a:spLocks noGrp="1"/>
          </p:cNvSpPr>
          <p:nvPr>
            <p:ph sz="half" idx="2"/>
          </p:nvPr>
        </p:nvSpPr>
        <p:spPr>
          <a:xfrm>
            <a:off x="6217920" y="1845735"/>
            <a:ext cx="4937760" cy="402336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1" name="Date Placeholder 4"/>
          <p:cNvSpPr>
            <a:spLocks noGrp="1"/>
          </p:cNvSpPr>
          <p:nvPr>
            <p:ph type="dt" sz="half" idx="10"/>
          </p:nvPr>
        </p:nvSpPr>
        <p:spPr/>
        <p:txBody>
          <a:bodyPr/>
          <a:p>
            <a:fld id="{821867B9-56AD-4496-A2F0-C1E46EDD7159}" type="datetimeFigureOut">
              <a:rPr lang="en-IN" smtClean="0"/>
              <a:t>24-09-2024</a:t>
            </a:fld>
            <a:endParaRPr lang="en-IN"/>
          </a:p>
        </p:txBody>
      </p:sp>
      <p:sp>
        <p:nvSpPr>
          <p:cNvPr id="1048642" name="Footer Placeholder 5"/>
          <p:cNvSpPr>
            <a:spLocks noGrp="1"/>
          </p:cNvSpPr>
          <p:nvPr>
            <p:ph type="ftr" sz="quarter" idx="11"/>
          </p:nvPr>
        </p:nvSpPr>
        <p:spPr/>
        <p:txBody>
          <a:bodyPr/>
          <a:p>
            <a:endParaRPr lang="en-IN"/>
          </a:p>
        </p:txBody>
      </p:sp>
      <p:sp>
        <p:nvSpPr>
          <p:cNvPr id="1048643" name="Slide Number Placeholder 6"/>
          <p:cNvSpPr>
            <a:spLocks noGrp="1"/>
          </p:cNvSpPr>
          <p:nvPr>
            <p:ph type="sldNum" sz="quarter" idx="12"/>
          </p:nvPr>
        </p:nvSpPr>
        <p:spPr/>
        <p:txBody>
          <a:bodyPr/>
          <a:p>
            <a:fld id="{866EBE1A-23DC-468A-88F8-E2B8044BED4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 name=""/>
        <p:cNvGrpSpPr/>
        <p:nvPr/>
      </p:nvGrpSpPr>
      <p:grpSpPr>
        <a:xfrm>
          <a:off x="0" y="0"/>
          <a:ext cx="0" cy="0"/>
          <a:chOff x="0" y="0"/>
          <a:chExt cx="0" cy="0"/>
        </a:xfrm>
      </p:grpSpPr>
      <p:sp>
        <p:nvSpPr>
          <p:cNvPr id="1048644" name="Title 9"/>
          <p:cNvSpPr>
            <a:spLocks noGrp="1"/>
          </p:cNvSpPr>
          <p:nvPr>
            <p:ph type="title"/>
          </p:nvPr>
        </p:nvSpPr>
        <p:spPr>
          <a:xfrm>
            <a:off x="1097280" y="286603"/>
            <a:ext cx="10058400" cy="1450757"/>
          </a:xfrm>
        </p:spPr>
        <p:txBody>
          <a:bodyPr/>
          <a:p>
            <a:r>
              <a:rPr lang="en-US" smtClean="0"/>
              <a:t>Click to edit Master title style</a:t>
            </a:r>
            <a:endParaRPr dirty="0" lang="en-US"/>
          </a:p>
        </p:txBody>
      </p:sp>
      <p:sp>
        <p:nvSpPr>
          <p:cNvPr id="1048645" name="Text Placeholder 2"/>
          <p:cNvSpPr>
            <a:spLocks noGrp="1"/>
          </p:cNvSpPr>
          <p:nvPr>
            <p:ph type="body" idx="1"/>
          </p:nvPr>
        </p:nvSpPr>
        <p:spPr>
          <a:xfrm>
            <a:off x="1097280" y="1846052"/>
            <a:ext cx="4937760" cy="736282"/>
          </a:xfrm>
        </p:spPr>
        <p:txBody>
          <a:bodyPr anchor="ctr" lIns="91440" rIns="91440">
            <a:normAutofit/>
          </a:bodyPr>
          <a:lstStyle>
            <a:lvl1pPr indent="0" marL="0">
              <a:buNone/>
              <a:defRPr baseline="0" b="0" cap="all"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46" name="Content Placeholder 3"/>
          <p:cNvSpPr>
            <a:spLocks noGrp="1"/>
          </p:cNvSpPr>
          <p:nvPr>
            <p:ph sz="half" idx="2"/>
          </p:nvPr>
        </p:nvSpPr>
        <p:spPr>
          <a:xfrm>
            <a:off x="1097280" y="2582334"/>
            <a:ext cx="4937760" cy="33782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7" name="Text Placeholder 4"/>
          <p:cNvSpPr>
            <a:spLocks noGrp="1"/>
          </p:cNvSpPr>
          <p:nvPr>
            <p:ph type="body" sz="quarter" idx="3"/>
          </p:nvPr>
        </p:nvSpPr>
        <p:spPr>
          <a:xfrm>
            <a:off x="6217920" y="1846052"/>
            <a:ext cx="4937760" cy="736282"/>
          </a:xfrm>
        </p:spPr>
        <p:txBody>
          <a:bodyPr anchor="ctr" lIns="91440" rIns="91440">
            <a:normAutofit/>
          </a:bodyPr>
          <a:lstStyle>
            <a:lvl1pPr indent="0" marL="0">
              <a:buNone/>
              <a:defRPr baseline="0" b="0" cap="all"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48" name="Content Placeholder 5"/>
          <p:cNvSpPr>
            <a:spLocks noGrp="1"/>
          </p:cNvSpPr>
          <p:nvPr>
            <p:ph sz="quarter" idx="4"/>
          </p:nvPr>
        </p:nvSpPr>
        <p:spPr>
          <a:xfrm>
            <a:off x="6217920" y="2582334"/>
            <a:ext cx="4937760" cy="33782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49" name="Date Placeholder 6"/>
          <p:cNvSpPr>
            <a:spLocks noGrp="1"/>
          </p:cNvSpPr>
          <p:nvPr>
            <p:ph type="dt" sz="half" idx="10"/>
          </p:nvPr>
        </p:nvSpPr>
        <p:spPr/>
        <p:txBody>
          <a:bodyPr/>
          <a:p>
            <a:fld id="{821867B9-56AD-4496-A2F0-C1E46EDD7159}" type="datetimeFigureOut">
              <a:rPr lang="en-IN" smtClean="0"/>
              <a:t>24-09-2024</a:t>
            </a:fld>
            <a:endParaRPr lang="en-IN"/>
          </a:p>
        </p:txBody>
      </p:sp>
      <p:sp>
        <p:nvSpPr>
          <p:cNvPr id="1048650" name="Footer Placeholder 7"/>
          <p:cNvSpPr>
            <a:spLocks noGrp="1"/>
          </p:cNvSpPr>
          <p:nvPr>
            <p:ph type="ftr" sz="quarter" idx="11"/>
          </p:nvPr>
        </p:nvSpPr>
        <p:spPr/>
        <p:txBody>
          <a:bodyPr/>
          <a:p>
            <a:endParaRPr lang="en-IN"/>
          </a:p>
        </p:txBody>
      </p:sp>
      <p:sp>
        <p:nvSpPr>
          <p:cNvPr id="1048651" name="Slide Number Placeholder 8"/>
          <p:cNvSpPr>
            <a:spLocks noGrp="1"/>
          </p:cNvSpPr>
          <p:nvPr>
            <p:ph type="sldNum" sz="quarter" idx="12"/>
          </p:nvPr>
        </p:nvSpPr>
        <p:spPr/>
        <p:txBody>
          <a:bodyPr/>
          <a:p>
            <a:fld id="{866EBE1A-23DC-468A-88F8-E2B8044BED4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607" name="Title 1"/>
          <p:cNvSpPr>
            <a:spLocks noGrp="1"/>
          </p:cNvSpPr>
          <p:nvPr>
            <p:ph type="title"/>
          </p:nvPr>
        </p:nvSpPr>
        <p:spPr/>
        <p:txBody>
          <a:bodyPr/>
          <a:p>
            <a:r>
              <a:rPr lang="en-US" smtClean="0"/>
              <a:t>Click to edit Master title style</a:t>
            </a:r>
            <a:endParaRPr dirty="0" lang="en-US"/>
          </a:p>
        </p:txBody>
      </p:sp>
      <p:sp>
        <p:nvSpPr>
          <p:cNvPr id="1048608" name="Date Placeholder 2"/>
          <p:cNvSpPr>
            <a:spLocks noGrp="1"/>
          </p:cNvSpPr>
          <p:nvPr>
            <p:ph type="dt" sz="half" idx="10"/>
          </p:nvPr>
        </p:nvSpPr>
        <p:spPr/>
        <p:txBody>
          <a:bodyPr/>
          <a:p>
            <a:fld id="{821867B9-56AD-4496-A2F0-C1E46EDD7159}" type="datetimeFigureOut">
              <a:rPr lang="en-IN" smtClean="0"/>
              <a:t>24-09-2024</a:t>
            </a:fld>
            <a:endParaRPr lang="en-IN"/>
          </a:p>
        </p:txBody>
      </p:sp>
      <p:sp>
        <p:nvSpPr>
          <p:cNvPr id="1048609" name="Footer Placeholder 3"/>
          <p:cNvSpPr>
            <a:spLocks noGrp="1"/>
          </p:cNvSpPr>
          <p:nvPr>
            <p:ph type="ftr" sz="quarter" idx="11"/>
          </p:nvPr>
        </p:nvSpPr>
        <p:spPr/>
        <p:txBody>
          <a:bodyPr/>
          <a:p>
            <a:endParaRPr lang="en-IN"/>
          </a:p>
        </p:txBody>
      </p:sp>
      <p:sp>
        <p:nvSpPr>
          <p:cNvPr id="1048610" name="Slide Number Placeholder 4"/>
          <p:cNvSpPr>
            <a:spLocks noGrp="1"/>
          </p:cNvSpPr>
          <p:nvPr>
            <p:ph type="sldNum" sz="quarter" idx="12"/>
          </p:nvPr>
        </p:nvSpPr>
        <p:spPr/>
        <p:txBody>
          <a:bodyPr/>
          <a:p>
            <a:fld id="{866EBE1A-23DC-468A-88F8-E2B8044BED4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34" name=""/>
        <p:cNvGrpSpPr/>
        <p:nvPr/>
      </p:nvGrpSpPr>
      <p:grpSpPr>
        <a:xfrm>
          <a:off x="0" y="0"/>
          <a:ext cx="0" cy="0"/>
          <a:chOff x="0" y="0"/>
          <a:chExt cx="0" cy="0"/>
        </a:xfrm>
      </p:grpSpPr>
      <p:sp>
        <p:nvSpPr>
          <p:cNvPr id="1048652" name="Rectangle 4"/>
          <p:cNvSpPr/>
          <p:nvPr/>
        </p:nvSpPr>
        <p:spPr>
          <a:xfrm>
            <a:off x="3175" y="6400800"/>
            <a:ext cx="12188825"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3" name="Rectangle 5"/>
          <p:cNvSpPr/>
          <p:nvPr/>
        </p:nvSpPr>
        <p:spPr>
          <a:xfrm>
            <a:off x="15" y="633431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4" name="Date Placeholder 6"/>
          <p:cNvSpPr>
            <a:spLocks noGrp="1"/>
          </p:cNvSpPr>
          <p:nvPr>
            <p:ph type="dt" sz="half" idx="10"/>
          </p:nvPr>
        </p:nvSpPr>
        <p:spPr/>
        <p:txBody>
          <a:bodyPr/>
          <a:p>
            <a:fld id="{821867B9-56AD-4496-A2F0-C1E46EDD7159}" type="datetimeFigureOut">
              <a:rPr lang="en-IN" smtClean="0"/>
              <a:t>24-09-2024</a:t>
            </a:fld>
            <a:endParaRPr lang="en-IN"/>
          </a:p>
        </p:txBody>
      </p:sp>
      <p:sp>
        <p:nvSpPr>
          <p:cNvPr id="1048655"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1048656" name="Slide Number Placeholder 8"/>
          <p:cNvSpPr>
            <a:spLocks noGrp="1"/>
          </p:cNvSpPr>
          <p:nvPr>
            <p:ph type="sldNum" sz="quarter" idx="12"/>
          </p:nvPr>
        </p:nvSpPr>
        <p:spPr/>
        <p:txBody>
          <a:bodyPr/>
          <a:p>
            <a:fld id="{866EBE1A-23DC-468A-88F8-E2B8044BED4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35" name=""/>
        <p:cNvGrpSpPr/>
        <p:nvPr/>
      </p:nvGrpSpPr>
      <p:grpSpPr>
        <a:xfrm>
          <a:off x="0" y="0"/>
          <a:ext cx="0" cy="0"/>
          <a:chOff x="0" y="0"/>
          <a:chExt cx="0" cy="0"/>
        </a:xfrm>
      </p:grpSpPr>
      <p:sp>
        <p:nvSpPr>
          <p:cNvPr id="1048657" name="Rectangle 7"/>
          <p:cNvSpPr/>
          <p:nvPr/>
        </p:nvSpPr>
        <p:spPr>
          <a:xfrm>
            <a:off x="16" y="0"/>
            <a:ext cx="4050791" cy="6858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8" name="Rectangle 8"/>
          <p:cNvSpPr/>
          <p:nvPr/>
        </p:nvSpPr>
        <p:spPr>
          <a:xfrm>
            <a:off x="4040071" y="0"/>
            <a:ext cx="64008" cy="68580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9" name="Title 1"/>
          <p:cNvSpPr>
            <a:spLocks noGrp="1"/>
          </p:cNvSpPr>
          <p:nvPr>
            <p:ph type="title"/>
          </p:nvPr>
        </p:nvSpPr>
        <p:spPr>
          <a:xfrm>
            <a:off x="457200" y="594359"/>
            <a:ext cx="3200400" cy="2286000"/>
          </a:xfrm>
        </p:spPr>
        <p:txBody>
          <a:bodyPr anchor="b">
            <a:normAutofit/>
          </a:bodyPr>
          <a:lstStyle>
            <a:lvl1pPr>
              <a:defRPr b="0" sz="3600">
                <a:solidFill>
                  <a:srgbClr val="FFFFFF"/>
                </a:solidFill>
              </a:defRPr>
            </a:lvl1pPr>
          </a:lstStyle>
          <a:p>
            <a:r>
              <a:rPr lang="en-US" smtClean="0"/>
              <a:t>Click to edit Master title style</a:t>
            </a:r>
            <a:endParaRPr dirty="0" lang="en-US"/>
          </a:p>
        </p:txBody>
      </p:sp>
      <p:sp>
        <p:nvSpPr>
          <p:cNvPr id="1048660" name="Content Placeholder 2"/>
          <p:cNvSpPr>
            <a:spLocks noGrp="1"/>
          </p:cNvSpPr>
          <p:nvPr>
            <p:ph idx="1"/>
          </p:nvPr>
        </p:nvSpPr>
        <p:spPr>
          <a:xfrm>
            <a:off x="4800600" y="731520"/>
            <a:ext cx="6492240" cy="5257800"/>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1" name="Text Placeholder 3"/>
          <p:cNvSpPr>
            <a:spLocks noGrp="1"/>
          </p:cNvSpPr>
          <p:nvPr>
            <p:ph type="body" sz="half" idx="2"/>
          </p:nvPr>
        </p:nvSpPr>
        <p:spPr>
          <a:xfrm>
            <a:off x="457200" y="2926080"/>
            <a:ext cx="3200400" cy="3379124"/>
          </a:xfrm>
        </p:spPr>
        <p:txBody>
          <a:bodyPr lIns="91440" rIns="91440">
            <a:normAutofit/>
          </a:bodyPr>
          <a:lstStyle>
            <a:lvl1pPr indent="0" marL="0">
              <a:buNone/>
              <a:defRPr sz="15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62" name="Date Placeholder 4"/>
          <p:cNvSpPr>
            <a:spLocks noGrp="1"/>
          </p:cNvSpPr>
          <p:nvPr>
            <p:ph type="dt" sz="half" idx="10"/>
          </p:nvPr>
        </p:nvSpPr>
        <p:spPr>
          <a:xfrm>
            <a:off x="465512" y="6459785"/>
            <a:ext cx="2618510" cy="365125"/>
          </a:xfrm>
        </p:spPr>
        <p:txBody>
          <a:bodyPr/>
          <a:lstStyle>
            <a:lvl1pPr algn="l"/>
          </a:lstStyle>
          <a:p>
            <a:fld id="{821867B9-56AD-4496-A2F0-C1E46EDD7159}" type="datetimeFigureOut">
              <a:rPr lang="en-IN" smtClean="0"/>
              <a:t>24-09-2024</a:t>
            </a:fld>
            <a:endParaRPr lang="en-IN"/>
          </a:p>
        </p:txBody>
      </p:sp>
      <p:sp>
        <p:nvSpPr>
          <p:cNvPr id="1048663"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1048664" name="Slide Number Placeholder 6"/>
          <p:cNvSpPr>
            <a:spLocks noGrp="1"/>
          </p:cNvSpPr>
          <p:nvPr>
            <p:ph type="sldNum" sz="quarter" idx="12"/>
          </p:nvPr>
        </p:nvSpPr>
        <p:spPr/>
        <p:txBody>
          <a:bodyPr/>
          <a:lstStyle>
            <a:lvl1pPr>
              <a:defRPr>
                <a:solidFill>
                  <a:schemeClr val="tx2"/>
                </a:solidFill>
              </a:defRPr>
            </a:lvl1pPr>
          </a:lstStyle>
          <a:p>
            <a:fld id="{866EBE1A-23DC-468A-88F8-E2B8044BED4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29" name=""/>
        <p:cNvGrpSpPr/>
        <p:nvPr/>
      </p:nvGrpSpPr>
      <p:grpSpPr>
        <a:xfrm>
          <a:off x="0" y="0"/>
          <a:ext cx="0" cy="0"/>
          <a:chOff x="0" y="0"/>
          <a:chExt cx="0" cy="0"/>
        </a:xfrm>
      </p:grpSpPr>
      <p:sp>
        <p:nvSpPr>
          <p:cNvPr id="1048618" name="Rectangle 7"/>
          <p:cNvSpPr/>
          <p:nvPr/>
        </p:nvSpPr>
        <p:spPr>
          <a:xfrm>
            <a:off x="0" y="4953000"/>
            <a:ext cx="12188825" cy="19050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9" name="Rectangle 8"/>
          <p:cNvSpPr/>
          <p:nvPr/>
        </p:nvSpPr>
        <p:spPr>
          <a:xfrm>
            <a:off x="15" y="4915076"/>
            <a:ext cx="12188825" cy="6400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0" name="Title 1"/>
          <p:cNvSpPr>
            <a:spLocks noGrp="1"/>
          </p:cNvSpPr>
          <p:nvPr>
            <p:ph type="title"/>
          </p:nvPr>
        </p:nvSpPr>
        <p:spPr>
          <a:xfrm>
            <a:off x="1097280" y="5074920"/>
            <a:ext cx="10113264" cy="822960"/>
          </a:xfrm>
        </p:spPr>
        <p:txBody>
          <a:bodyPr anchor="b" bIns="0" lIns="91440" rIns="91440" tIns="0">
            <a:noAutofit/>
          </a:bodyPr>
          <a:lstStyle>
            <a:lvl1pPr>
              <a:defRPr b="0" sz="3600">
                <a:solidFill>
                  <a:srgbClr val="FFFFFF"/>
                </a:solidFill>
              </a:defRPr>
            </a:lvl1pPr>
          </a:lstStyle>
          <a:p>
            <a:r>
              <a:rPr lang="en-US" smtClean="0"/>
              <a:t>Click to edit Master title style</a:t>
            </a:r>
            <a:endParaRPr dirty="0" lang="en-US"/>
          </a:p>
        </p:txBody>
      </p:sp>
      <p:sp>
        <p:nvSpPr>
          <p:cNvPr id="1048621" name="Picture Placeholder 2"/>
          <p:cNvSpPr>
            <a:spLocks noChangeAspect="1" noGrp="1"/>
          </p:cNvSpPr>
          <p:nvPr>
            <p:ph type="pic" idx="1"/>
          </p:nvPr>
        </p:nvSpPr>
        <p:spPr>
          <a:xfrm>
            <a:off x="15" y="0"/>
            <a:ext cx="12191985" cy="4915076"/>
          </a:xfrm>
          <a:blipFill>
            <a:blip xmlns:r="http://schemas.openxmlformats.org/officeDocument/2006/relationships" r:embed="rId1"/>
            <a:stretch>
              <a:fillRect/>
            </a:stretch>
          </a:blipFill>
        </p:spPr>
        <p:txBody>
          <a:bodyPr anchor="t" lIns="457200" tIns="457200"/>
          <a:lstStyle>
            <a:lvl1pPr indent="0" marL="0">
              <a:buNone/>
              <a:defRPr sz="3200">
                <a:solidFill>
                  <a:schemeClr val="bg1"/>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22" name="Text Placeholder 3"/>
          <p:cNvSpPr>
            <a:spLocks noGrp="1"/>
          </p:cNvSpPr>
          <p:nvPr>
            <p:ph type="body" sz="half" idx="2"/>
          </p:nvPr>
        </p:nvSpPr>
        <p:spPr>
          <a:xfrm>
            <a:off x="1097280" y="5907023"/>
            <a:ext cx="10113264" cy="594360"/>
          </a:xfrm>
        </p:spPr>
        <p:txBody>
          <a:bodyPr bIns="0" lIns="91440" rIns="91440" tIns="0">
            <a:normAutofit/>
          </a:bodyPr>
          <a:lstStyle>
            <a:lvl1pPr indent="0" marL="0">
              <a:spcBef>
                <a:spcPts val="0"/>
              </a:spcBef>
              <a:spcAft>
                <a:spcPts val="600"/>
              </a:spcAft>
              <a:buNone/>
              <a:defRPr sz="15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23" name="Date Placeholder 4"/>
          <p:cNvSpPr>
            <a:spLocks noGrp="1"/>
          </p:cNvSpPr>
          <p:nvPr>
            <p:ph type="dt" sz="half" idx="10"/>
          </p:nvPr>
        </p:nvSpPr>
        <p:spPr/>
        <p:txBody>
          <a:bodyPr/>
          <a:p>
            <a:fld id="{821867B9-56AD-4496-A2F0-C1E46EDD7159}" type="datetimeFigureOut">
              <a:rPr lang="en-IN" smtClean="0"/>
              <a:t>24-09-2024</a:t>
            </a:fld>
            <a:endParaRPr lang="en-IN"/>
          </a:p>
        </p:txBody>
      </p:sp>
      <p:sp>
        <p:nvSpPr>
          <p:cNvPr id="1048624" name="Footer Placeholder 5"/>
          <p:cNvSpPr>
            <a:spLocks noGrp="1"/>
          </p:cNvSpPr>
          <p:nvPr>
            <p:ph type="ftr" sz="quarter" idx="11"/>
          </p:nvPr>
        </p:nvSpPr>
        <p:spPr/>
        <p:txBody>
          <a:bodyPr/>
          <a:p>
            <a:endParaRPr lang="en-IN"/>
          </a:p>
        </p:txBody>
      </p:sp>
      <p:sp>
        <p:nvSpPr>
          <p:cNvPr id="1048625" name="Slide Number Placeholder 6"/>
          <p:cNvSpPr>
            <a:spLocks noGrp="1"/>
          </p:cNvSpPr>
          <p:nvPr>
            <p:ph type="sldNum" sz="quarter" idx="12"/>
          </p:nvPr>
        </p:nvSpPr>
        <p:spPr/>
        <p:txBody>
          <a:bodyPr/>
          <a:p>
            <a:fld id="{866EBE1A-23DC-468A-88F8-E2B8044BED4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Rectangle 6"/>
          <p:cNvSpPr/>
          <p:nvPr/>
        </p:nvSpPr>
        <p:spPr>
          <a:xfrm>
            <a:off x="1" y="6400800"/>
            <a:ext cx="12192000" cy="4572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p:spPr>
        <p:txBody>
          <a:bodyPr anchor="b" bIns="45720" lIns="91440" rIns="91440" rtlCol="0" tIns="45720" vert="horz">
            <a:normAutofit/>
          </a:bodyPr>
          <a:p>
            <a:r>
              <a:rPr lang="en-US" smtClean="0"/>
              <a:t>Click to edit Master title style</a:t>
            </a:r>
            <a:endParaRPr dirty="0" lang="en-US"/>
          </a:p>
        </p:txBody>
      </p:sp>
      <p:sp>
        <p:nvSpPr>
          <p:cNvPr id="1048579" name="Text Placeholder 2"/>
          <p:cNvSpPr>
            <a:spLocks noGrp="1"/>
          </p:cNvSpPr>
          <p:nvPr>
            <p:ph type="body" idx="1"/>
          </p:nvPr>
        </p:nvSpPr>
        <p:spPr>
          <a:xfrm>
            <a:off x="1097280" y="1845734"/>
            <a:ext cx="10058400" cy="4023360"/>
          </a:xfrm>
          <a:prstGeom prst="rect"/>
        </p:spPr>
        <p:txBody>
          <a:bodyPr bIns="45720" lIns="0" rIns="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0" name="Date Placeholder 3"/>
          <p:cNvSpPr>
            <a:spLocks noGrp="1"/>
          </p:cNvSpPr>
          <p:nvPr>
            <p:ph type="dt" sz="half" idx="2"/>
          </p:nvPr>
        </p:nvSpPr>
        <p:spPr>
          <a:xfrm>
            <a:off x="1097280" y="6459785"/>
            <a:ext cx="2472271" cy="365125"/>
          </a:xfrm>
          <a:prstGeom prst="rect"/>
        </p:spPr>
        <p:txBody>
          <a:bodyPr anchor="ctr" bIns="45720" lIns="91440" rIns="91440" rtlCol="0" tIns="45720" vert="horz"/>
          <a:lstStyle>
            <a:lvl1pPr algn="l">
              <a:defRPr sz="900">
                <a:solidFill>
                  <a:srgbClr val="FFFFFF"/>
                </a:solidFill>
              </a:defRPr>
            </a:lvl1pPr>
          </a:lstStyle>
          <a:p>
            <a:fld id="{821867B9-56AD-4496-A2F0-C1E46EDD7159}" type="datetimeFigureOut">
              <a:rPr lang="en-IN" smtClean="0"/>
              <a:t>24-09-2024</a:t>
            </a:fld>
            <a:endParaRPr lang="en-IN"/>
          </a:p>
        </p:txBody>
      </p:sp>
      <p:sp>
        <p:nvSpPr>
          <p:cNvPr id="1048581" name="Footer Placeholder 4"/>
          <p:cNvSpPr>
            <a:spLocks noGrp="1"/>
          </p:cNvSpPr>
          <p:nvPr>
            <p:ph type="ftr" sz="quarter" idx="3"/>
          </p:nvPr>
        </p:nvSpPr>
        <p:spPr>
          <a:xfrm>
            <a:off x="3686185" y="6459785"/>
            <a:ext cx="4822804" cy="365125"/>
          </a:xfrm>
          <a:prstGeom prst="rect"/>
        </p:spPr>
        <p:txBody>
          <a:bodyPr anchor="ctr" bIns="45720" lIns="91440" rIns="91440" rtlCol="0" tIns="45720" vert="horz"/>
          <a:lstStyle>
            <a:lvl1pPr algn="ctr">
              <a:defRPr baseline="0" cap="all" sz="900">
                <a:solidFill>
                  <a:srgbClr val="FFFFFF"/>
                </a:solidFill>
              </a:defRPr>
            </a:lvl1pPr>
          </a:lstStyle>
          <a:p>
            <a:endParaRPr lang="en-IN"/>
          </a:p>
        </p:txBody>
      </p:sp>
      <p:sp>
        <p:nvSpPr>
          <p:cNvPr id="1048582" name="Slide Number Placeholder 5"/>
          <p:cNvSpPr>
            <a:spLocks noGrp="1"/>
          </p:cNvSpPr>
          <p:nvPr>
            <p:ph type="sldNum" sz="quarter" idx="4"/>
          </p:nvPr>
        </p:nvSpPr>
        <p:spPr>
          <a:xfrm>
            <a:off x="9900458" y="6459785"/>
            <a:ext cx="1312025" cy="365125"/>
          </a:xfrm>
          <a:prstGeom prst="rect"/>
        </p:spPr>
        <p:txBody>
          <a:bodyPr anchor="ctr" bIns="45720" lIns="91440" rIns="91440" rtlCol="0" tIns="45720" vert="horz"/>
          <a:lstStyle>
            <a:lvl1pPr algn="r">
              <a:defRPr sz="1050">
                <a:solidFill>
                  <a:srgbClr val="FFFFFF"/>
                </a:solidFill>
              </a:defRPr>
            </a:lvl1pPr>
          </a:lstStyle>
          <a:p>
            <a:fld id="{866EBE1A-23DC-468A-88F8-E2B8044BED43}" type="slidenum">
              <a:rPr lang="en-IN" smtClean="0"/>
              <a:t>‹#›</a:t>
            </a:fld>
            <a:endParaRPr lang="en-IN"/>
          </a:p>
        </p:txBody>
      </p:sp>
      <p:cxnSp>
        <p:nvCxnSpPr>
          <p:cNvPr id="3145728" name="Straight Connector 9"/>
          <p:cNvCxnSpPr>
            <a:cxnSpLocks/>
          </p:cNvCxnSpPr>
          <p:nvPr/>
        </p:nvCxnSpPr>
        <p:spPr>
          <a:xfrm>
            <a:off x="1193532" y="1737845"/>
            <a:ext cx="9966960"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85000"/>
        </a:lnSpc>
        <a:spcBef>
          <a:spcPct val="0"/>
        </a:spcBef>
        <a:buNone/>
        <a:defRPr baseline="0" sz="4800" kern="1200" spc="-5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6" name="Content Placeholder 2"/>
          <p:cNvSpPr>
            <a:spLocks noGrp="1"/>
          </p:cNvSpPr>
          <p:nvPr>
            <p:ph idx="1"/>
          </p:nvPr>
        </p:nvSpPr>
        <p:spPr>
          <a:xfrm>
            <a:off x="2429692" y="1717675"/>
            <a:ext cx="8647611" cy="4663439"/>
          </a:xfrm>
        </p:spPr>
        <p:txBody>
          <a:bodyPr>
            <a:noAutofit/>
          </a:bodyPr>
          <a:p>
            <a:pPr algn="ctr" indent="-3175" marL="1734185" marR="1703070">
              <a:lnSpc>
                <a:spcPct val="100000"/>
              </a:lnSpc>
              <a:spcAft>
                <a:spcPts val="0"/>
              </a:spcAft>
            </a:pPr>
            <a:r>
              <a:rPr baseline="-25000" b="1" dirty="0" sz="3000" lang="en-US" smtClean="0">
                <a:solidFill>
                  <a:srgbClr val="FF0000"/>
                </a:solidFill>
                <a:latin typeface="Cambria" panose="02040503050406030204" pitchFamily="18" charset="0"/>
                <a:ea typeface="Times New Roman" panose="02020603050405020304" pitchFamily="18" charset="0"/>
              </a:rPr>
              <a:t>By</a:t>
            </a:r>
          </a:p>
          <a:p>
            <a:pPr algn="ctr" indent="-3175" marL="1734185" marR="1703070">
              <a:lnSpc>
                <a:spcPct val="100000"/>
              </a:lnSpc>
              <a:spcAft>
                <a:spcPts val="0"/>
              </a:spcAft>
            </a:pPr>
            <a:r>
              <a:rPr baseline="-25000" b="1" dirty="0" sz="3000" lang="en-US" smtClean="0">
                <a:solidFill>
                  <a:srgbClr val="002060"/>
                </a:solidFill>
                <a:latin typeface="Cambria" panose="02040503050406030204" pitchFamily="18" charset="0"/>
                <a:ea typeface="Times New Roman" panose="02020603050405020304" pitchFamily="18" charset="0"/>
              </a:rPr>
              <a:t>Student Name </a:t>
            </a:r>
            <a:endParaRPr baseline="-25000" b="1" dirty="0" sz="3000" lang="en-IN" smtClean="0">
              <a:solidFill>
                <a:srgbClr val="002060"/>
              </a:solidFill>
              <a:latin typeface="Times New Roman" panose="02020603050405020304" pitchFamily="18" charset="0"/>
              <a:ea typeface="Times New Roman" panose="02020603050405020304" pitchFamily="18" charset="0"/>
            </a:endParaRPr>
          </a:p>
          <a:p>
            <a:pPr algn="ctr">
              <a:lnSpc>
                <a:spcPct val="100000"/>
              </a:lnSpc>
              <a:spcAft>
                <a:spcPts val="0"/>
              </a:spcAft>
            </a:pPr>
            <a:r>
              <a:rPr baseline="-25000" dirty="0" lang="en-US" smtClean="0">
                <a:latin typeface="Times New Roman" panose="02020603050405020304" pitchFamily="18" charset="0"/>
                <a:ea typeface="Times New Roman" panose="02020603050405020304" pitchFamily="18" charset="0"/>
              </a:rPr>
              <a:t>IN PARTIAL </a:t>
            </a:r>
            <a:endParaRPr baseline="-25000" dirty="0" lang="en-IN" smtClean="0">
              <a:latin typeface="Times New Roman" panose="02020603050405020304" pitchFamily="18" charset="0"/>
              <a:ea typeface="Times New Roman" panose="02020603050405020304" pitchFamily="18" charset="0"/>
            </a:endParaRPr>
          </a:p>
          <a:p>
            <a:pPr algn="ctr">
              <a:lnSpc>
                <a:spcPct val="100000"/>
              </a:lnSpc>
              <a:spcAft>
                <a:spcPts val="0"/>
              </a:spcAft>
            </a:pPr>
            <a:r>
              <a:rPr baseline="-25000" dirty="0" lang="en-US" smtClean="0">
                <a:latin typeface="Times New Roman" panose="02020603050405020304" pitchFamily="18" charset="0"/>
                <a:ea typeface="Times New Roman" panose="02020603050405020304" pitchFamily="18" charset="0"/>
              </a:rPr>
              <a:t>FULFILLMENT FOR THE AWARD OF</a:t>
            </a:r>
          </a:p>
          <a:p>
            <a:pPr algn="ctr" marL="71755">
              <a:spcBef>
                <a:spcPts val="5"/>
              </a:spcBef>
              <a:spcAft>
                <a:spcPts val="0"/>
              </a:spcAft>
            </a:pPr>
            <a:r>
              <a:rPr baseline="-25000" b="1" dirty="0" sz="3200" lang="en-US" smtClean="0">
                <a:solidFill>
                  <a:srgbClr val="FF0000"/>
                </a:solidFill>
                <a:latin typeface="Times New Roman" panose="02020603050405020304" pitchFamily="18" charset="0"/>
                <a:ea typeface="Times New Roman" panose="02020603050405020304" pitchFamily="18" charset="0"/>
              </a:rPr>
              <a:t>Bachelor of Science</a:t>
            </a:r>
          </a:p>
          <a:p>
            <a:pPr algn="ctr" marL="71755">
              <a:spcBef>
                <a:spcPts val="5"/>
              </a:spcBef>
              <a:spcAft>
                <a:spcPts val="0"/>
              </a:spcAft>
            </a:pPr>
            <a:endParaRPr baseline="-25000" b="1" dirty="0" sz="3000" lang="en-IN" smtClean="0">
              <a:latin typeface="Times New Roman" panose="02020603050405020304" pitchFamily="18" charset="0"/>
              <a:ea typeface="Times New Roman" panose="02020603050405020304" pitchFamily="18" charset="0"/>
            </a:endParaRPr>
          </a:p>
          <a:p>
            <a:pPr algn="ctr">
              <a:lnSpc>
                <a:spcPct val="100000"/>
              </a:lnSpc>
              <a:spcAft>
                <a:spcPts val="0"/>
              </a:spcAft>
            </a:pPr>
            <a:r>
              <a:rPr baseline="-25000" dirty="0" sz="2400" lang="en-US" smtClean="0">
                <a:latin typeface="Times New Roman" panose="02020603050405020304" pitchFamily="18" charset="0"/>
                <a:ea typeface="Times New Roman" panose="02020603050405020304" pitchFamily="18" charset="0"/>
              </a:rPr>
              <a:t>Under </a:t>
            </a:r>
            <a:endParaRPr baseline="-25000" dirty="0" sz="2400" lang="en-IN" smtClean="0">
              <a:latin typeface="Times New Roman" panose="02020603050405020304" pitchFamily="18" charset="0"/>
              <a:ea typeface="Times New Roman" panose="02020603050405020304" pitchFamily="18" charset="0"/>
            </a:endParaRPr>
          </a:p>
          <a:p>
            <a:pPr algn="ctr">
              <a:lnSpc>
                <a:spcPct val="100000"/>
              </a:lnSpc>
              <a:spcAft>
                <a:spcPts val="0"/>
              </a:spcAft>
            </a:pPr>
            <a:r>
              <a:rPr baseline="-25000" dirty="0" sz="2400" lang="en-US" smtClean="0">
                <a:latin typeface="Times New Roman" panose="02020603050405020304" pitchFamily="18" charset="0"/>
                <a:ea typeface="Times New Roman" panose="02020603050405020304" pitchFamily="18" charset="0"/>
              </a:rPr>
              <a:t>The Guidance of</a:t>
            </a:r>
            <a:endParaRPr baseline="-25000" dirty="0" sz="2400" lang="en-IN" smtClean="0">
              <a:latin typeface="Times New Roman" panose="02020603050405020304" pitchFamily="18" charset="0"/>
              <a:ea typeface="Times New Roman" panose="02020603050405020304" pitchFamily="18" charset="0"/>
            </a:endParaRPr>
          </a:p>
          <a:p>
            <a:pPr algn="ctr">
              <a:spcAft>
                <a:spcPts val="0"/>
              </a:spcAft>
            </a:pPr>
            <a:r>
              <a:rPr baseline="-25000" dirty="0" sz="2800" lang="en-US" smtClean="0">
                <a:latin typeface="Times New Roman" panose="02020603050405020304" pitchFamily="18" charset="0"/>
                <a:ea typeface="Times New Roman" panose="02020603050405020304" pitchFamily="18" charset="0"/>
              </a:rPr>
              <a:t> </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D</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r</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A</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S</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S</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o</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h</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a</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n</a:t>
            </a:r>
            <a:r>
              <a:rPr altLang="en-GB" baseline="-25000" b="1" dirty="0" sz="28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i</a:t>
            </a:r>
            <a:endParaRPr baseline="-25000" dirty="0" sz="2800" lang="en-IN" smtClean="0">
              <a:latin typeface="Times New Roman" panose="02020603050405020304" pitchFamily="18" charset="0"/>
              <a:ea typeface="Times New Roman" panose="02020603050405020304" pitchFamily="18" charset="0"/>
            </a:endParaRPr>
          </a:p>
          <a:p>
            <a:pPr algn="ctr">
              <a:spcAft>
                <a:spcPts val="0"/>
              </a:spcAft>
            </a:pPr>
            <a:r>
              <a:rPr baseline="-25000" b="1" dirty="0" sz="3000" lang="en-US" spc="5" smtClean="0">
                <a:solidFill>
                  <a:srgbClr val="002060"/>
                </a:solidFill>
                <a:latin typeface="Century Schoolbook" panose="02040604050505020304" pitchFamily="18" charset="0"/>
                <a:ea typeface="Times New Roman" panose="02020603050405020304" pitchFamily="18" charset="0"/>
                <a:cs typeface="Century Schoolbook" panose="02040604050505020304" pitchFamily="18" charset="0"/>
              </a:rPr>
              <a:t> </a:t>
            </a:r>
            <a:r>
              <a:rPr baseline="-25000" b="1" dirty="0" sz="3000" lang="en-US" smtClean="0">
                <a:latin typeface="Cambria" panose="02040503050406030204" pitchFamily="18" charset="0"/>
                <a:ea typeface="Times New Roman" panose="02020603050405020304" pitchFamily="18" charset="0"/>
              </a:rPr>
              <a:t>Submitted To</a:t>
            </a:r>
          </a:p>
          <a:p>
            <a:pPr algn="ctr">
              <a:spcBef>
                <a:spcPts val="45"/>
              </a:spcBef>
              <a:spcAft>
                <a:spcPts val="0"/>
              </a:spcAft>
            </a:pPr>
            <a:r>
              <a:rPr baseline="-25000" dirty="0" sz="3000" lang="en-US" smtClean="0">
                <a:latin typeface="Cambria" panose="02040503050406030204" pitchFamily="18" charset="0"/>
                <a:ea typeface="Times New Roman" panose="02020603050405020304" pitchFamily="18" charset="0"/>
              </a:rPr>
              <a:t> </a:t>
            </a:r>
            <a:r>
              <a:rPr baseline="-25000" dirty="0" sz="2400" lang="en-US" smtClean="0">
                <a:latin typeface="Cambria" panose="02040503050406030204" pitchFamily="18" charset="0"/>
                <a:ea typeface="Times New Roman" panose="02020603050405020304" pitchFamily="18" charset="0"/>
              </a:rPr>
              <a:t>Department of Computer Science &amp; IT, S. B. E. S. College of Science, </a:t>
            </a:r>
          </a:p>
          <a:p>
            <a:pPr algn="ctr">
              <a:spcBef>
                <a:spcPts val="45"/>
              </a:spcBef>
              <a:spcAft>
                <a:spcPts val="0"/>
              </a:spcAft>
            </a:pPr>
            <a:r>
              <a:rPr baseline="-25000" dirty="0" sz="2400" lang="en-US" smtClean="0">
                <a:latin typeface="Cambria" panose="02040503050406030204" pitchFamily="18" charset="0"/>
                <a:ea typeface="Times New Roman" panose="02020603050405020304" pitchFamily="18" charset="0"/>
              </a:rPr>
              <a:t>Chhatrapati Sambhajinagar-431001.</a:t>
            </a:r>
            <a:endParaRPr baseline="-25000" dirty="0" sz="2400" lang="en-IN" smtClean="0">
              <a:latin typeface="Times New Roman" panose="02020603050405020304" pitchFamily="18" charset="0"/>
              <a:ea typeface="Times New Roman" panose="02020603050405020304" pitchFamily="18" charset="0"/>
            </a:endParaRPr>
          </a:p>
          <a:p>
            <a:pPr algn="ctr"/>
            <a:endParaRPr baseline="-25000" dirty="0" sz="3000" lang="en-IN"/>
          </a:p>
        </p:txBody>
      </p:sp>
      <p:sp>
        <p:nvSpPr>
          <p:cNvPr id="1048597" name="Rectangle 3"/>
          <p:cNvSpPr/>
          <p:nvPr/>
        </p:nvSpPr>
        <p:spPr>
          <a:xfrm>
            <a:off x="2895674" y="141291"/>
            <a:ext cx="4910355" cy="1811274"/>
          </a:xfrm>
          <a:prstGeom prst="rect"/>
        </p:spPr>
        <p:txBody>
          <a:bodyPr wrap="none">
            <a:spAutoFit/>
          </a:bodyPr>
          <a:p>
            <a:pPr algn="ctr" indent="-3175" marL="1734185" marR="1703070">
              <a:lnSpc>
                <a:spcPct val="222000"/>
              </a:lnSpc>
            </a:pPr>
            <a:r>
              <a:rPr baseline="-25000" b="1" dirty="0" sz="6000" lang="en-US" spc="-10">
                <a:solidFill>
                  <a:srgbClr val="006CC0"/>
                </a:solidFill>
                <a:latin typeface="Cambria" panose="02040503050406030204" pitchFamily="18" charset="0"/>
                <a:ea typeface="Times New Roman" panose="02020603050405020304" pitchFamily="18" charset="0"/>
              </a:rPr>
              <a:t>“Seminar title”</a:t>
            </a:r>
            <a:endParaRPr baseline="-25000" dirty="0" sz="6000" lang="en-IN">
              <a:latin typeface="Times New Roman" panose="02020603050405020304" pitchFamily="18" charset="0"/>
              <a:ea typeface="Times New Roman" panose="02020603050405020304" pitchFamily="18" charset="0"/>
            </a:endParaRPr>
          </a:p>
        </p:txBody>
      </p:sp>
      <p:pic>
        <p:nvPicPr>
          <p:cNvPr id="2097152" name="Picture 4" descr="D:\SWAYAM\SBES logo.jpeg"/>
          <p:cNvPicPr>
            <a:picLocks/>
          </p:cNvPicPr>
          <p:nvPr/>
        </p:nvPicPr>
        <p:blipFill>
          <a:blip xmlns:r="http://schemas.openxmlformats.org/officeDocument/2006/relationships" r:embed="rId1" cstate="print"/>
          <a:srcRect/>
          <a:stretch>
            <a:fillRect/>
          </a:stretch>
        </p:blipFill>
        <p:spPr bwMode="auto">
          <a:xfrm>
            <a:off x="209005" y="0"/>
            <a:ext cx="1717675" cy="1717675"/>
          </a:xfrm>
          <a:prstGeom prst="rect"/>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2" name="Title 1"/>
          <p:cNvSpPr>
            <a:spLocks noGrp="1"/>
          </p:cNvSpPr>
          <p:nvPr>
            <p:ph type="title"/>
          </p:nvPr>
        </p:nvSpPr>
        <p:spPr/>
        <p:txBody>
          <a:bodyPr/>
          <a:p>
            <a:pPr algn="ctr"/>
            <a:r>
              <a:rPr dirty="0" lang="en-US" smtClean="0"/>
              <a:t>Contents</a:t>
            </a:r>
            <a:endParaRPr dirty="0" lang="en-IN"/>
          </a:p>
        </p:txBody>
      </p:sp>
      <p:sp>
        <p:nvSpPr>
          <p:cNvPr id="1048593" name="Content Placeholder 2"/>
          <p:cNvSpPr>
            <a:spLocks noGrp="1"/>
          </p:cNvSpPr>
          <p:nvPr>
            <p:ph idx="1"/>
          </p:nvPr>
        </p:nvSpPr>
        <p:spPr>
          <a:xfrm>
            <a:off x="3069770" y="1845734"/>
            <a:ext cx="8085909" cy="4023360"/>
          </a:xfrm>
        </p:spPr>
        <p:txBody>
          <a:bodyPr>
            <a:normAutofit/>
          </a:bodyPr>
          <a:p>
            <a:pPr indent="-513715" marL="526415">
              <a:lnSpc>
                <a:spcPct val="100000"/>
              </a:lnSpc>
              <a:spcBef>
                <a:spcPts val="95"/>
              </a:spcBef>
              <a:buAutoNum type="arabicPeriod"/>
              <a:tabLst>
                <a:tab algn="l" pos="526415"/>
              </a:tabLst>
            </a:pPr>
            <a:r>
              <a:rPr dirty="0" lang="en-IN" spc="-10">
                <a:latin typeface="Times New Roman"/>
                <a:cs typeface="Times New Roman"/>
              </a:rPr>
              <a:t>Introduction</a:t>
            </a:r>
            <a:endParaRPr dirty="0" lang="en-IN">
              <a:latin typeface="Times New Roman"/>
              <a:cs typeface="Times New Roman"/>
            </a:endParaRPr>
          </a:p>
          <a:p>
            <a:pPr indent="-513715" marL="526415">
              <a:lnSpc>
                <a:spcPct val="100000"/>
              </a:lnSpc>
              <a:buAutoNum type="arabicPeriod"/>
              <a:tabLst>
                <a:tab algn="l" pos="526415"/>
              </a:tabLst>
            </a:pPr>
            <a:r>
              <a:rPr dirty="0" lang="en-IN" spc="-10">
                <a:latin typeface="Times New Roman"/>
                <a:cs typeface="Times New Roman"/>
              </a:rPr>
              <a:t>Objective</a:t>
            </a:r>
            <a:endParaRPr dirty="0" lang="en-IN">
              <a:latin typeface="Times New Roman"/>
              <a:cs typeface="Times New Roman"/>
            </a:endParaRPr>
          </a:p>
          <a:p>
            <a:pPr indent="-513715" marL="526415">
              <a:lnSpc>
                <a:spcPct val="100000"/>
              </a:lnSpc>
              <a:buAutoNum type="arabicPeriod"/>
              <a:tabLst>
                <a:tab algn="l" pos="526415"/>
              </a:tabLst>
            </a:pPr>
            <a:r>
              <a:rPr dirty="0" lang="en-IN" spc="-10" smtClean="0">
                <a:latin typeface="Times New Roman"/>
                <a:cs typeface="Times New Roman"/>
              </a:rPr>
              <a:t>….</a:t>
            </a:r>
          </a:p>
          <a:p>
            <a:pPr indent="-513715" marL="526415">
              <a:lnSpc>
                <a:spcPct val="100000"/>
              </a:lnSpc>
              <a:buAutoNum type="arabicPeriod"/>
              <a:tabLst>
                <a:tab algn="l" pos="526415"/>
              </a:tabLst>
            </a:pPr>
            <a:r>
              <a:rPr dirty="0" lang="en-IN" spc="-10" smtClean="0">
                <a:latin typeface="Times New Roman"/>
                <a:cs typeface="Times New Roman"/>
              </a:rPr>
              <a:t>….</a:t>
            </a:r>
          </a:p>
          <a:p>
            <a:pPr indent="-513715" marL="526415">
              <a:lnSpc>
                <a:spcPct val="100000"/>
              </a:lnSpc>
              <a:buAutoNum type="arabicPeriod"/>
              <a:tabLst>
                <a:tab algn="l" pos="526415"/>
              </a:tabLst>
            </a:pPr>
            <a:r>
              <a:rPr dirty="0" lang="en-IN" spc="-10" smtClean="0">
                <a:latin typeface="Times New Roman"/>
                <a:cs typeface="Times New Roman"/>
              </a:rPr>
              <a:t>…..</a:t>
            </a:r>
          </a:p>
          <a:p>
            <a:pPr indent="-513715" marL="526415">
              <a:lnSpc>
                <a:spcPct val="100000"/>
              </a:lnSpc>
              <a:buAutoNum type="arabicPeriod"/>
              <a:tabLst>
                <a:tab algn="l" pos="526415"/>
              </a:tabLst>
            </a:pPr>
            <a:r>
              <a:rPr dirty="0" lang="en-IN" spc="-10" smtClean="0">
                <a:latin typeface="Times New Roman"/>
                <a:cs typeface="Times New Roman"/>
              </a:rPr>
              <a:t>…..</a:t>
            </a:r>
          </a:p>
          <a:p>
            <a:pPr indent="-513715" marL="526415">
              <a:lnSpc>
                <a:spcPct val="100000"/>
              </a:lnSpc>
              <a:buAutoNum type="arabicPeriod"/>
              <a:tabLst>
                <a:tab algn="l" pos="526415"/>
              </a:tabLst>
            </a:pPr>
            <a:r>
              <a:rPr dirty="0" lang="en-IN" spc="-10" smtClean="0">
                <a:latin typeface="Times New Roman"/>
                <a:cs typeface="Times New Roman"/>
              </a:rPr>
              <a:t>Conclusion</a:t>
            </a:r>
            <a:endParaRPr dirty="0" lang="en-IN">
              <a:latin typeface="Times New Roman"/>
              <a:cs typeface="Times New Roman"/>
            </a:endParaRPr>
          </a:p>
          <a:p>
            <a:pPr indent="-513715" marL="526415">
              <a:lnSpc>
                <a:spcPct val="100000"/>
              </a:lnSpc>
              <a:buAutoNum type="arabicPeriod"/>
              <a:tabLst>
                <a:tab algn="l" pos="526415"/>
              </a:tabLst>
            </a:pPr>
            <a:r>
              <a:rPr dirty="0" lang="en-IN" spc="-10" smtClean="0">
                <a:latin typeface="Times New Roman"/>
                <a:cs typeface="Times New Roman"/>
              </a:rPr>
              <a:t>References</a:t>
            </a:r>
            <a:endParaRPr dirty="0" lang="en-IN">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8" name="Title 3"/>
          <p:cNvSpPr>
            <a:spLocks noGrp="1"/>
          </p:cNvSpPr>
          <p:nvPr>
            <p:ph type="title"/>
          </p:nvPr>
        </p:nvSpPr>
        <p:spPr/>
        <p:txBody>
          <a:bodyPr/>
          <a:p>
            <a:r>
              <a:rPr b="1" dirty="0" lang="en-US"/>
              <a:t>What should be included in the PowerPoint slides?</a:t>
            </a:r>
            <a:endParaRPr dirty="0" lang="en-US"/>
          </a:p>
        </p:txBody>
      </p:sp>
      <p:sp>
        <p:nvSpPr>
          <p:cNvPr id="1048589" name="Content Placeholder 4"/>
          <p:cNvSpPr>
            <a:spLocks noGrp="1"/>
          </p:cNvSpPr>
          <p:nvPr>
            <p:ph idx="1"/>
          </p:nvPr>
        </p:nvSpPr>
        <p:spPr/>
        <p:txBody>
          <a:bodyPr>
            <a:normAutofit fontScale="95833"/>
          </a:bodyPr>
          <a:p>
            <a:r>
              <a:rPr dirty="0" sz="2400" lang="en-US"/>
              <a:t>There are three main elements to a PowerPoint presentation:</a:t>
            </a:r>
          </a:p>
          <a:p>
            <a:r>
              <a:rPr b="1" dirty="0" sz="2400" lang="en-US"/>
              <a:t>Text</a:t>
            </a:r>
            <a:r>
              <a:rPr dirty="0" sz="2400" lang="en-US"/>
              <a:t> – allows you to reinforce your main points and keep key terms and concepts in the readers’ minds. Text should almost never appear in blocks, but it should be organized into lists of single words or short statements that are easy to grasp. Text could include definitions, key points, captions, or essential facts.</a:t>
            </a:r>
          </a:p>
          <a:p>
            <a:r>
              <a:rPr b="1" dirty="0" sz="2400" lang="en-US"/>
              <a:t>Images</a:t>
            </a:r>
            <a:r>
              <a:rPr dirty="0" sz="2400" lang="en-US"/>
              <a:t> – illustrate or highlight your main point. Some slides may only require an image with a caption to provide a visual for whatever you are presenting orally.</a:t>
            </a:r>
          </a:p>
          <a:p>
            <a:r>
              <a:rPr b="1" dirty="0" sz="2400" lang="en-US"/>
              <a:t>Graphs or Tables </a:t>
            </a:r>
            <a:r>
              <a:rPr dirty="0" sz="2400" lang="en-US"/>
              <a:t>– present complicated information or numerical figures in a clear and easily digestible manner.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0" name="Title 1"/>
          <p:cNvSpPr>
            <a:spLocks noGrp="1"/>
          </p:cNvSpPr>
          <p:nvPr>
            <p:ph type="title"/>
          </p:nvPr>
        </p:nvSpPr>
        <p:spPr/>
        <p:txBody>
          <a:bodyPr/>
          <a:p>
            <a:r>
              <a:rPr b="1" dirty="0" lang="en-US"/>
              <a:t>Note:</a:t>
            </a:r>
            <a:endParaRPr dirty="0" lang="en-IN"/>
          </a:p>
        </p:txBody>
      </p:sp>
      <p:sp>
        <p:nvSpPr>
          <p:cNvPr id="1048591" name="Content Placeholder 2"/>
          <p:cNvSpPr>
            <a:spLocks noGrp="1"/>
          </p:cNvSpPr>
          <p:nvPr>
            <p:ph idx="1"/>
          </p:nvPr>
        </p:nvSpPr>
        <p:spPr/>
        <p:txBody>
          <a:bodyPr>
            <a:normAutofit/>
          </a:bodyPr>
          <a:p>
            <a:r>
              <a:rPr dirty="0" sz="2400" lang="en-US"/>
              <a:t> As with any type of writing, consider your audience, </a:t>
            </a:r>
            <a:endParaRPr dirty="0" sz="2400" lang="en-US" smtClean="0"/>
          </a:p>
          <a:p>
            <a:r>
              <a:rPr dirty="0" sz="2400" lang="en-US" smtClean="0"/>
              <a:t>purpose </a:t>
            </a:r>
            <a:r>
              <a:rPr dirty="0" sz="2400" lang="en-US"/>
              <a:t>(persuasive, informative, </a:t>
            </a:r>
            <a:r>
              <a:rPr dirty="0" sz="2400" lang="en-US" smtClean="0"/>
              <a:t>etc.), </a:t>
            </a:r>
          </a:p>
          <a:p>
            <a:r>
              <a:rPr dirty="0" sz="2400" lang="en-US" smtClean="0"/>
              <a:t>and </a:t>
            </a:r>
            <a:r>
              <a:rPr dirty="0" sz="2400" lang="en-US"/>
              <a:t>occasion (classroom presentation</a:t>
            </a:r>
            <a:r>
              <a:rPr dirty="0" sz="2400" lang="en-US" smtClean="0"/>
              <a:t>,</a:t>
            </a:r>
          </a:p>
          <a:p>
            <a:r>
              <a:rPr dirty="0" sz="2400" lang="en-US" smtClean="0"/>
              <a:t> </a:t>
            </a:r>
            <a:r>
              <a:rPr dirty="0" sz="2400" lang="en-US"/>
              <a:t>professional conference, </a:t>
            </a:r>
            <a:endParaRPr dirty="0" sz="2400" lang="en-US" smtClean="0"/>
          </a:p>
          <a:p>
            <a:r>
              <a:rPr dirty="0" sz="2400" lang="en-US" smtClean="0"/>
              <a:t>business </a:t>
            </a:r>
            <a:r>
              <a:rPr dirty="0" sz="2400" lang="en-US"/>
              <a:t>meeting, </a:t>
            </a:r>
            <a:r>
              <a:rPr dirty="0" sz="2400" lang="en-US" smtClean="0"/>
              <a:t>etc.).</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4" name="Title 1"/>
          <p:cNvSpPr>
            <a:spLocks noGrp="1"/>
          </p:cNvSpPr>
          <p:nvPr>
            <p:ph type="title"/>
          </p:nvPr>
        </p:nvSpPr>
        <p:spPr/>
        <p:txBody>
          <a:bodyPr>
            <a:normAutofit fontScale="91667"/>
          </a:bodyPr>
          <a:p>
            <a:r>
              <a:rPr b="1" dirty="0" lang="en-US"/>
              <a:t>When Writing a PowerPoint presentation, </a:t>
            </a:r>
            <a:r>
              <a:rPr b="1" dirty="0" lang="en-US" smtClean="0"/>
              <a:t/>
            </a:r>
            <a:br>
              <a:rPr b="1" dirty="0" lang="en-US" smtClean="0"/>
            </a:br>
            <a:r>
              <a:rPr b="1" dirty="0" sz="6000" lang="en-US" smtClean="0"/>
              <a:t>do</a:t>
            </a:r>
            <a:r>
              <a:rPr b="1" dirty="0" sz="6000" lang="en-US"/>
              <a:t>:</a:t>
            </a:r>
          </a:p>
        </p:txBody>
      </p:sp>
      <p:sp>
        <p:nvSpPr>
          <p:cNvPr id="1048595" name="Content Placeholder 2"/>
          <p:cNvSpPr>
            <a:spLocks noGrp="1"/>
          </p:cNvSpPr>
          <p:nvPr>
            <p:ph idx="1"/>
          </p:nvPr>
        </p:nvSpPr>
        <p:spPr/>
        <p:txBody>
          <a:bodyPr>
            <a:normAutofit/>
          </a:bodyPr>
          <a:p>
            <a:pPr>
              <a:buFont typeface="Wingdings" panose="05000000000000000000" pitchFamily="2" charset="2"/>
              <a:buChar char="Ø"/>
            </a:pPr>
            <a:r>
              <a:rPr dirty="0" lang="en-US" smtClean="0"/>
              <a:t>Choose </a:t>
            </a:r>
            <a:r>
              <a:rPr dirty="0" lang="en-US"/>
              <a:t>a single background for the entire presentation.</a:t>
            </a:r>
          </a:p>
          <a:p>
            <a:pPr>
              <a:buFont typeface="Wingdings" panose="05000000000000000000" pitchFamily="2" charset="2"/>
              <a:buChar char="Ø"/>
            </a:pPr>
            <a:r>
              <a:rPr dirty="0" lang="en-US"/>
              <a:t>Use simple, clean fonts.</a:t>
            </a:r>
          </a:p>
          <a:p>
            <a:pPr>
              <a:buFont typeface="Wingdings" panose="05000000000000000000" pitchFamily="2" charset="2"/>
              <a:buChar char="Ø"/>
            </a:pPr>
            <a:r>
              <a:rPr dirty="0" lang="en-US"/>
              <a:t>Use a font size that can be seen from the back of the room.</a:t>
            </a:r>
          </a:p>
          <a:p>
            <a:pPr>
              <a:buFont typeface="Wingdings" panose="05000000000000000000" pitchFamily="2" charset="2"/>
              <a:buChar char="Ø"/>
            </a:pPr>
            <a:r>
              <a:rPr dirty="0" lang="en-US"/>
              <a:t>Write in bulleted format and use consistent phrase structure in lists.</a:t>
            </a:r>
          </a:p>
          <a:p>
            <a:pPr>
              <a:buFont typeface="Wingdings" panose="05000000000000000000" pitchFamily="2" charset="2"/>
              <a:buChar char="Ø"/>
            </a:pPr>
            <a:r>
              <a:rPr dirty="0" lang="en-US"/>
              <a:t>Provide essential information only. Use key words to guide the reader/listener through the presentation.</a:t>
            </a:r>
          </a:p>
          <a:p>
            <a:pPr>
              <a:buFont typeface="Wingdings" panose="05000000000000000000" pitchFamily="2" charset="2"/>
              <a:buChar char="Ø"/>
            </a:pPr>
            <a:r>
              <a:rPr dirty="0" lang="en-US"/>
              <a:t>Use direct, concise language. Keep text to a minimum.</a:t>
            </a:r>
          </a:p>
          <a:p>
            <a:pPr>
              <a:buFont typeface="Wingdings" panose="05000000000000000000" pitchFamily="2" charset="2"/>
              <a:buChar char="Ø"/>
            </a:pPr>
            <a:r>
              <a:rPr dirty="0" lang="en-US"/>
              <a:t>Provide definitions when necessary.</a:t>
            </a:r>
          </a:p>
          <a:p>
            <a:pPr>
              <a:buFont typeface="Wingdings" panose="05000000000000000000" pitchFamily="2" charset="2"/>
              <a:buChar char="Ø"/>
            </a:pPr>
            <a:r>
              <a:rPr dirty="0" lang="en-US"/>
              <a:t>Use white space to set off text and/or visual components.</a:t>
            </a:r>
          </a:p>
          <a:p>
            <a:pPr>
              <a:buFont typeface="Wingdings" panose="05000000000000000000" pitchFamily="2" charset="2"/>
              <a:buChar char="Ø"/>
            </a:pPr>
            <a:r>
              <a:rPr dirty="0" lang="en-US"/>
              <a:t>Make sure each slide logically leads to the next.</a:t>
            </a:r>
          </a:p>
          <a:p>
            <a:pPr>
              <a:buFont typeface="Wingdings" panose="05000000000000000000" pitchFamily="2" charset="2"/>
              <a:buChar char="Ø"/>
            </a:pPr>
            <a:r>
              <a:rPr dirty="0" lang="en-US"/>
              <a:t>Use a heading for each slide.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8" name="Title 1"/>
          <p:cNvSpPr>
            <a:spLocks noGrp="1"/>
          </p:cNvSpPr>
          <p:nvPr>
            <p:ph type="title"/>
          </p:nvPr>
        </p:nvSpPr>
        <p:spPr/>
        <p:txBody>
          <a:bodyPr/>
          <a:p>
            <a:r>
              <a:rPr b="1" dirty="0" lang="en-US"/>
              <a:t>Don’t:</a:t>
            </a:r>
            <a:endParaRPr dirty="0" lang="en-US"/>
          </a:p>
        </p:txBody>
      </p:sp>
      <p:sp>
        <p:nvSpPr>
          <p:cNvPr id="1048599" name="Content Placeholder 2"/>
          <p:cNvSpPr>
            <a:spLocks noGrp="1"/>
          </p:cNvSpPr>
          <p:nvPr>
            <p:ph idx="1"/>
          </p:nvPr>
        </p:nvSpPr>
        <p:spPr/>
        <p:txBody>
          <a:bodyPr/>
          <a:p>
            <a:pPr>
              <a:buFont typeface="Wingdings" panose="05000000000000000000" pitchFamily="2" charset="2"/>
              <a:buChar char="Ø"/>
            </a:pPr>
            <a:r>
              <a:rPr dirty="0" lang="en-US" smtClean="0"/>
              <a:t>Clutter </a:t>
            </a:r>
            <a:r>
              <a:rPr dirty="0" lang="en-US"/>
              <a:t>the slide with graphics.</a:t>
            </a:r>
          </a:p>
          <a:p>
            <a:pPr>
              <a:buFont typeface="Wingdings" panose="05000000000000000000" pitchFamily="2" charset="2"/>
              <a:buChar char="Ø"/>
            </a:pPr>
            <a:r>
              <a:rPr dirty="0" lang="en-US"/>
              <a:t>Use complicated fonts.</a:t>
            </a:r>
          </a:p>
          <a:p>
            <a:pPr>
              <a:buFont typeface="Wingdings" panose="05000000000000000000" pitchFamily="2" charset="2"/>
              <a:buChar char="Ø"/>
            </a:pPr>
            <a:r>
              <a:rPr dirty="0" lang="en-US"/>
              <a:t>Add superfluous information.</a:t>
            </a:r>
          </a:p>
          <a:p>
            <a:pPr>
              <a:buFont typeface="Wingdings" panose="05000000000000000000" pitchFamily="2" charset="2"/>
              <a:buChar char="Ø"/>
            </a:pPr>
            <a:r>
              <a:rPr dirty="0" lang="en-US"/>
              <a:t>Put down every word you are going to say.</a:t>
            </a:r>
          </a:p>
          <a:p>
            <a:pPr>
              <a:buFont typeface="Wingdings" panose="05000000000000000000" pitchFamily="2" charset="2"/>
              <a:buChar char="Ø"/>
            </a:pPr>
            <a:r>
              <a:rPr dirty="0" lang="en-US"/>
              <a:t>Use images if they will distract.</a:t>
            </a:r>
          </a:p>
          <a:p>
            <a:pPr>
              <a:buFont typeface="Wingdings" panose="05000000000000000000" pitchFamily="2" charset="2"/>
              <a:buChar char="Ø"/>
            </a:pPr>
            <a:r>
              <a:rPr dirty="0" lang="en-US"/>
              <a:t>Use hard to read color combinations, like black on blue. Try to use high contrast combinations.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lastClr="FFFFFF" val="window"/>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DELL</dc:creator>
  <cp:lastModifiedBy>DELL</cp:lastModifiedBy>
  <dcterms:created xsi:type="dcterms:W3CDTF">2024-09-23T19:11:21Z</dcterms:created>
  <dcterms:modified xsi:type="dcterms:W3CDTF">2025-03-03T07:37:55Z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85f15cc3a7c447968b933defd5a6d0f8</vt:lpwstr>
  </property>
</Properties>
</file>