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8"/>
  </p:notesMasterIdLst>
  <p:sldIdLst>
    <p:sldId id="273" r:id="rId2"/>
    <p:sldId id="272" r:id="rId3"/>
    <p:sldId id="274" r:id="rId4"/>
    <p:sldId id="275" r:id="rId5"/>
    <p:sldId id="276" r:id="rId6"/>
    <p:sldId id="258" r:id="rId7"/>
    <p:sldId id="261" r:id="rId8"/>
    <p:sldId id="259" r:id="rId9"/>
    <p:sldId id="260" r:id="rId10"/>
    <p:sldId id="262" r:id="rId11"/>
    <p:sldId id="263" r:id="rId12"/>
    <p:sldId id="270" r:id="rId13"/>
    <p:sldId id="268" r:id="rId14"/>
    <p:sldId id="267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61" d="100"/>
          <a:sy n="61" d="100"/>
        </p:scale>
        <p:origin x="78" y="39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C3-4E4A-86BE-94B53C707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rgbClr val="64777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777B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C3-4E4A-86BE-94B53C707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3C3-4E4A-86BE-94B53C7076D4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f</c:v>
                </c:pt>
              </c:strCache>
            </c:strRef>
          </c:tx>
          <c:spPr>
            <a:ln w="19050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3C3-4E4A-86BE-94B53C7076D4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19050" cap="rnd">
              <a:solidFill>
                <a:srgbClr val="34435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44357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Sheet1!$G$2:$G$4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3C3-4E4A-86BE-94B53C70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57680"/>
        <c:axId val="-1735755504"/>
      </c:scatterChart>
      <c:valAx>
        <c:axId val="-173575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5504"/>
        <c:crosses val="autoZero"/>
        <c:crossBetween val="midCat"/>
      </c:valAx>
      <c:valAx>
        <c:axId val="-173575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2-4C4D-A9F4-F685EBE21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2-4C4D-A9F4-F685EBE21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2-4C4D-A9F4-F685EBE2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0519482007284"/>
          <c:y val="6.0621653577321966E-2"/>
          <c:w val="0.57775555158128811"/>
          <c:h val="0.86663236212989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27883509555319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312178633277728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2998506255334233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Financing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Teamwork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Scheduling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03/08/2024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57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0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8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5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19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2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6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2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9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525" y="2158144"/>
            <a:ext cx="8991600" cy="1645920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 Model Evaluation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3000" y="4324826"/>
            <a:ext cx="5006340" cy="421322"/>
          </a:xfrm>
        </p:spPr>
        <p:txBody>
          <a:bodyPr/>
          <a:lstStyle/>
          <a:p>
            <a:pPr algn="l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Guidance/Mentor: Dr. Sven Crone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3000" y="3879779"/>
            <a:ext cx="20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-Tejas Khandwekar </a:t>
            </a:r>
          </a:p>
        </p:txBody>
      </p:sp>
    </p:spTree>
    <p:extLst>
      <p:ext uri="{BB962C8B-B14F-4D97-AF65-F5344CB8AC3E}">
        <p14:creationId xmlns:p14="http://schemas.microsoft.com/office/powerpoint/2010/main" val="346630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61" name="Group 16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6745" y="808311"/>
            <a:ext cx="10738510" cy="2538928"/>
            <a:chOff x="867916" y="909911"/>
            <a:chExt cx="10738510" cy="2538928"/>
          </a:xfrm>
        </p:grpSpPr>
        <p:grpSp>
          <p:nvGrpSpPr>
            <p:cNvPr id="156" name="Group 155"/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55077" y="2434296"/>
                <a:ext cx="1777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Value Per Capita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35919" y="1719348"/>
                <a:ext cx="24161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$ 3,577,071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219761" y="909911"/>
                <a:ext cx="648489" cy="648488"/>
                <a:chOff x="1072536" y="1083143"/>
                <a:chExt cx="788715" cy="78871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72536" y="1083143"/>
                  <a:ext cx="788715" cy="788715"/>
                </a:xfrm>
                <a:prstGeom prst="ellipse">
                  <a:avLst/>
                </a:prstGeom>
                <a:solidFill>
                  <a:srgbClr val="30353F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1276148" y="1369137"/>
                  <a:ext cx="381490" cy="216726"/>
                  <a:chOff x="3283332" y="3275035"/>
                  <a:chExt cx="479215" cy="272245"/>
                </a:xfrm>
              </p:grpSpPr>
              <p:sp>
                <p:nvSpPr>
                  <p:cNvPr id="46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3283332" y="3275035"/>
                    <a:ext cx="479215" cy="272245"/>
                  </a:xfrm>
                  <a:custGeom>
                    <a:avLst/>
                    <a:gdLst>
                      <a:gd name="T0" fmla="*/ 2004 w 2048"/>
                      <a:gd name="T1" fmla="*/ 0 h 1162"/>
                      <a:gd name="T2" fmla="*/ 44 w 2048"/>
                      <a:gd name="T3" fmla="*/ 0 h 1162"/>
                      <a:gd name="T4" fmla="*/ 0 w 2048"/>
                      <a:gd name="T5" fmla="*/ 44 h 1162"/>
                      <a:gd name="T6" fmla="*/ 0 w 2048"/>
                      <a:gd name="T7" fmla="*/ 1118 h 1162"/>
                      <a:gd name="T8" fmla="*/ 44 w 2048"/>
                      <a:gd name="T9" fmla="*/ 1162 h 1162"/>
                      <a:gd name="T10" fmla="*/ 2004 w 2048"/>
                      <a:gd name="T11" fmla="*/ 1162 h 1162"/>
                      <a:gd name="T12" fmla="*/ 2048 w 2048"/>
                      <a:gd name="T13" fmla="*/ 1118 h 1162"/>
                      <a:gd name="T14" fmla="*/ 2048 w 2048"/>
                      <a:gd name="T15" fmla="*/ 44 h 1162"/>
                      <a:gd name="T16" fmla="*/ 2004 w 2048"/>
                      <a:gd name="T17" fmla="*/ 0 h 1162"/>
                      <a:gd name="T18" fmla="*/ 88 w 2048"/>
                      <a:gd name="T19" fmla="*/ 88 h 1162"/>
                      <a:gd name="T20" fmla="*/ 312 w 2048"/>
                      <a:gd name="T21" fmla="*/ 88 h 1162"/>
                      <a:gd name="T22" fmla="*/ 88 w 2048"/>
                      <a:gd name="T23" fmla="*/ 311 h 1162"/>
                      <a:gd name="T24" fmla="*/ 88 w 2048"/>
                      <a:gd name="T25" fmla="*/ 88 h 1162"/>
                      <a:gd name="T26" fmla="*/ 88 w 2048"/>
                      <a:gd name="T27" fmla="*/ 1074 h 1162"/>
                      <a:gd name="T28" fmla="*/ 88 w 2048"/>
                      <a:gd name="T29" fmla="*/ 851 h 1162"/>
                      <a:gd name="T30" fmla="*/ 312 w 2048"/>
                      <a:gd name="T31" fmla="*/ 1074 h 1162"/>
                      <a:gd name="T32" fmla="*/ 88 w 2048"/>
                      <a:gd name="T33" fmla="*/ 1074 h 1162"/>
                      <a:gd name="T34" fmla="*/ 1960 w 2048"/>
                      <a:gd name="T35" fmla="*/ 1074 h 1162"/>
                      <a:gd name="T36" fmla="*/ 1736 w 2048"/>
                      <a:gd name="T37" fmla="*/ 1074 h 1162"/>
                      <a:gd name="T38" fmla="*/ 1960 w 2048"/>
                      <a:gd name="T39" fmla="*/ 851 h 1162"/>
                      <a:gd name="T40" fmla="*/ 1960 w 2048"/>
                      <a:gd name="T41" fmla="*/ 1074 h 1162"/>
                      <a:gd name="T42" fmla="*/ 1960 w 2048"/>
                      <a:gd name="T43" fmla="*/ 762 h 1162"/>
                      <a:gd name="T44" fmla="*/ 1648 w 2048"/>
                      <a:gd name="T45" fmla="*/ 1074 h 1162"/>
                      <a:gd name="T46" fmla="*/ 400 w 2048"/>
                      <a:gd name="T47" fmla="*/ 1074 h 1162"/>
                      <a:gd name="T48" fmla="*/ 88 w 2048"/>
                      <a:gd name="T49" fmla="*/ 762 h 1162"/>
                      <a:gd name="T50" fmla="*/ 88 w 2048"/>
                      <a:gd name="T51" fmla="*/ 400 h 1162"/>
                      <a:gd name="T52" fmla="*/ 400 w 2048"/>
                      <a:gd name="T53" fmla="*/ 88 h 1162"/>
                      <a:gd name="T54" fmla="*/ 1648 w 2048"/>
                      <a:gd name="T55" fmla="*/ 88 h 1162"/>
                      <a:gd name="T56" fmla="*/ 1960 w 2048"/>
                      <a:gd name="T57" fmla="*/ 400 h 1162"/>
                      <a:gd name="T58" fmla="*/ 1960 w 2048"/>
                      <a:gd name="T59" fmla="*/ 762 h 1162"/>
                      <a:gd name="T60" fmla="*/ 1960 w 2048"/>
                      <a:gd name="T61" fmla="*/ 311 h 1162"/>
                      <a:gd name="T62" fmla="*/ 1736 w 2048"/>
                      <a:gd name="T63" fmla="*/ 88 h 1162"/>
                      <a:gd name="T64" fmla="*/ 1960 w 2048"/>
                      <a:gd name="T65" fmla="*/ 88 h 1162"/>
                      <a:gd name="T66" fmla="*/ 1960 w 2048"/>
                      <a:gd name="T67" fmla="*/ 311 h 1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48" h="1162">
                        <a:moveTo>
                          <a:pt x="200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20" y="0"/>
                          <a:pt x="0" y="19"/>
                          <a:pt x="0" y="44"/>
                        </a:cubicBezTo>
                        <a:cubicBezTo>
                          <a:pt x="0" y="1118"/>
                          <a:pt x="0" y="1118"/>
                          <a:pt x="0" y="1118"/>
                        </a:cubicBezTo>
                        <a:cubicBezTo>
                          <a:pt x="0" y="1143"/>
                          <a:pt x="20" y="1162"/>
                          <a:pt x="44" y="1162"/>
                        </a:cubicBezTo>
                        <a:cubicBezTo>
                          <a:pt x="2004" y="1162"/>
                          <a:pt x="2004" y="1162"/>
                          <a:pt x="2004" y="1162"/>
                        </a:cubicBezTo>
                        <a:cubicBezTo>
                          <a:pt x="2028" y="1162"/>
                          <a:pt x="2048" y="1143"/>
                          <a:pt x="2048" y="1118"/>
                        </a:cubicBezTo>
                        <a:cubicBezTo>
                          <a:pt x="2048" y="44"/>
                          <a:pt x="2048" y="44"/>
                          <a:pt x="2048" y="44"/>
                        </a:cubicBezTo>
                        <a:cubicBezTo>
                          <a:pt x="2048" y="19"/>
                          <a:pt x="2028" y="0"/>
                          <a:pt x="2004" y="0"/>
                        </a:cubicBezTo>
                        <a:close/>
                        <a:moveTo>
                          <a:pt x="88" y="88"/>
                        </a:moveTo>
                        <a:cubicBezTo>
                          <a:pt x="312" y="88"/>
                          <a:pt x="312" y="88"/>
                          <a:pt x="312" y="88"/>
                        </a:cubicBezTo>
                        <a:cubicBezTo>
                          <a:pt x="293" y="202"/>
                          <a:pt x="202" y="292"/>
                          <a:pt x="88" y="311"/>
                        </a:cubicBezTo>
                        <a:lnTo>
                          <a:pt x="88" y="88"/>
                        </a:lnTo>
                        <a:close/>
                        <a:moveTo>
                          <a:pt x="88" y="1074"/>
                        </a:moveTo>
                        <a:cubicBezTo>
                          <a:pt x="88" y="851"/>
                          <a:pt x="88" y="851"/>
                          <a:pt x="88" y="851"/>
                        </a:cubicBezTo>
                        <a:cubicBezTo>
                          <a:pt x="202" y="870"/>
                          <a:pt x="293" y="960"/>
                          <a:pt x="312" y="1074"/>
                        </a:cubicBezTo>
                        <a:lnTo>
                          <a:pt x="88" y="1074"/>
                        </a:lnTo>
                        <a:close/>
                        <a:moveTo>
                          <a:pt x="1960" y="1074"/>
                        </a:moveTo>
                        <a:cubicBezTo>
                          <a:pt x="1736" y="1074"/>
                          <a:pt x="1736" y="1074"/>
                          <a:pt x="1736" y="1074"/>
                        </a:cubicBezTo>
                        <a:cubicBezTo>
                          <a:pt x="1755" y="960"/>
                          <a:pt x="1846" y="870"/>
                          <a:pt x="1960" y="851"/>
                        </a:cubicBezTo>
                        <a:lnTo>
                          <a:pt x="1960" y="1074"/>
                        </a:lnTo>
                        <a:close/>
                        <a:moveTo>
                          <a:pt x="1960" y="762"/>
                        </a:moveTo>
                        <a:cubicBezTo>
                          <a:pt x="1797" y="782"/>
                          <a:pt x="1668" y="911"/>
                          <a:pt x="1648" y="1074"/>
                        </a:cubicBezTo>
                        <a:cubicBezTo>
                          <a:pt x="400" y="1074"/>
                          <a:pt x="400" y="1074"/>
                          <a:pt x="400" y="1074"/>
                        </a:cubicBezTo>
                        <a:cubicBezTo>
                          <a:pt x="380" y="911"/>
                          <a:pt x="251" y="782"/>
                          <a:pt x="88" y="762"/>
                        </a:cubicBezTo>
                        <a:cubicBezTo>
                          <a:pt x="88" y="400"/>
                          <a:pt x="88" y="400"/>
                          <a:pt x="88" y="400"/>
                        </a:cubicBezTo>
                        <a:cubicBezTo>
                          <a:pt x="251" y="380"/>
                          <a:pt x="380" y="251"/>
                          <a:pt x="400" y="88"/>
                        </a:cubicBezTo>
                        <a:cubicBezTo>
                          <a:pt x="1648" y="88"/>
                          <a:pt x="1648" y="88"/>
                          <a:pt x="1648" y="88"/>
                        </a:cubicBezTo>
                        <a:cubicBezTo>
                          <a:pt x="1668" y="251"/>
                          <a:pt x="1797" y="380"/>
                          <a:pt x="1960" y="400"/>
                        </a:cubicBezTo>
                        <a:cubicBezTo>
                          <a:pt x="1960" y="762"/>
                          <a:pt x="1960" y="762"/>
                          <a:pt x="1960" y="762"/>
                        </a:cubicBezTo>
                        <a:close/>
                        <a:moveTo>
                          <a:pt x="1960" y="311"/>
                        </a:moveTo>
                        <a:cubicBezTo>
                          <a:pt x="1846" y="292"/>
                          <a:pt x="1755" y="202"/>
                          <a:pt x="1736" y="88"/>
                        </a:cubicBezTo>
                        <a:cubicBezTo>
                          <a:pt x="1960" y="88"/>
                          <a:pt x="1960" y="88"/>
                          <a:pt x="1960" y="88"/>
                        </a:cubicBezTo>
                        <a:lnTo>
                          <a:pt x="1960" y="3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3381245" y="3337126"/>
                    <a:ext cx="282594" cy="148859"/>
                  </a:xfrm>
                  <a:custGeom>
                    <a:avLst/>
                    <a:gdLst>
                      <a:gd name="T0" fmla="*/ 1169 w 1208"/>
                      <a:gd name="T1" fmla="*/ 127 h 634"/>
                      <a:gd name="T2" fmla="*/ 1081 w 1208"/>
                      <a:gd name="T3" fmla="*/ 39 h 634"/>
                      <a:gd name="T4" fmla="*/ 1041 w 1208"/>
                      <a:gd name="T5" fmla="*/ 0 h 634"/>
                      <a:gd name="T6" fmla="*/ 167 w 1208"/>
                      <a:gd name="T7" fmla="*/ 0 h 634"/>
                      <a:gd name="T8" fmla="*/ 127 w 1208"/>
                      <a:gd name="T9" fmla="*/ 39 h 634"/>
                      <a:gd name="T10" fmla="*/ 39 w 1208"/>
                      <a:gd name="T11" fmla="*/ 127 h 634"/>
                      <a:gd name="T12" fmla="*/ 0 w 1208"/>
                      <a:gd name="T13" fmla="*/ 167 h 634"/>
                      <a:gd name="T14" fmla="*/ 0 w 1208"/>
                      <a:gd name="T15" fmla="*/ 467 h 634"/>
                      <a:gd name="T16" fmla="*/ 39 w 1208"/>
                      <a:gd name="T17" fmla="*/ 507 h 634"/>
                      <a:gd name="T18" fmla="*/ 127 w 1208"/>
                      <a:gd name="T19" fmla="*/ 595 h 634"/>
                      <a:gd name="T20" fmla="*/ 167 w 1208"/>
                      <a:gd name="T21" fmla="*/ 634 h 634"/>
                      <a:gd name="T22" fmla="*/ 1041 w 1208"/>
                      <a:gd name="T23" fmla="*/ 634 h 634"/>
                      <a:gd name="T24" fmla="*/ 1081 w 1208"/>
                      <a:gd name="T25" fmla="*/ 595 h 634"/>
                      <a:gd name="T26" fmla="*/ 1169 w 1208"/>
                      <a:gd name="T27" fmla="*/ 507 h 634"/>
                      <a:gd name="T28" fmla="*/ 1208 w 1208"/>
                      <a:gd name="T29" fmla="*/ 467 h 634"/>
                      <a:gd name="T30" fmla="*/ 1208 w 1208"/>
                      <a:gd name="T31" fmla="*/ 167 h 634"/>
                      <a:gd name="T32" fmla="*/ 1169 w 1208"/>
                      <a:gd name="T33" fmla="*/ 127 h 634"/>
                      <a:gd name="T34" fmla="*/ 1129 w 1208"/>
                      <a:gd name="T35" fmla="*/ 432 h 634"/>
                      <a:gd name="T36" fmla="*/ 1006 w 1208"/>
                      <a:gd name="T37" fmla="*/ 555 h 634"/>
                      <a:gd name="T38" fmla="*/ 202 w 1208"/>
                      <a:gd name="T39" fmla="*/ 555 h 634"/>
                      <a:gd name="T40" fmla="*/ 79 w 1208"/>
                      <a:gd name="T41" fmla="*/ 432 h 634"/>
                      <a:gd name="T42" fmla="*/ 79 w 1208"/>
                      <a:gd name="T43" fmla="*/ 202 h 634"/>
                      <a:gd name="T44" fmla="*/ 202 w 1208"/>
                      <a:gd name="T45" fmla="*/ 79 h 634"/>
                      <a:gd name="T46" fmla="*/ 1006 w 1208"/>
                      <a:gd name="T47" fmla="*/ 79 h 634"/>
                      <a:gd name="T48" fmla="*/ 1129 w 1208"/>
                      <a:gd name="T49" fmla="*/ 202 h 634"/>
                      <a:gd name="T50" fmla="*/ 1129 w 1208"/>
                      <a:gd name="T51" fmla="*/ 432 h 6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08" h="634">
                        <a:moveTo>
                          <a:pt x="1169" y="127"/>
                        </a:moveTo>
                        <a:cubicBezTo>
                          <a:pt x="1120" y="127"/>
                          <a:pt x="1081" y="88"/>
                          <a:pt x="1081" y="39"/>
                        </a:cubicBezTo>
                        <a:cubicBezTo>
                          <a:pt x="1081" y="17"/>
                          <a:pt x="1063" y="0"/>
                          <a:pt x="1041" y="0"/>
                        </a:cubicBez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45" y="0"/>
                          <a:pt x="127" y="17"/>
                          <a:pt x="127" y="39"/>
                        </a:cubicBezTo>
                        <a:cubicBezTo>
                          <a:pt x="127" y="88"/>
                          <a:pt x="88" y="127"/>
                          <a:pt x="39" y="127"/>
                        </a:cubicBezTo>
                        <a:cubicBezTo>
                          <a:pt x="17" y="127"/>
                          <a:pt x="0" y="145"/>
                          <a:pt x="0" y="167"/>
                        </a:cubicBezTo>
                        <a:cubicBezTo>
                          <a:pt x="0" y="467"/>
                          <a:pt x="0" y="467"/>
                          <a:pt x="0" y="467"/>
                        </a:cubicBezTo>
                        <a:cubicBezTo>
                          <a:pt x="0" y="489"/>
                          <a:pt x="17" y="507"/>
                          <a:pt x="39" y="507"/>
                        </a:cubicBezTo>
                        <a:cubicBezTo>
                          <a:pt x="88" y="507"/>
                          <a:pt x="127" y="546"/>
                          <a:pt x="127" y="595"/>
                        </a:cubicBezTo>
                        <a:cubicBezTo>
                          <a:pt x="127" y="617"/>
                          <a:pt x="145" y="634"/>
                          <a:pt x="167" y="634"/>
                        </a:cubicBezTo>
                        <a:cubicBezTo>
                          <a:pt x="1041" y="634"/>
                          <a:pt x="1041" y="634"/>
                          <a:pt x="1041" y="634"/>
                        </a:cubicBezTo>
                        <a:cubicBezTo>
                          <a:pt x="1063" y="634"/>
                          <a:pt x="1081" y="617"/>
                          <a:pt x="1081" y="595"/>
                        </a:cubicBezTo>
                        <a:cubicBezTo>
                          <a:pt x="1081" y="546"/>
                          <a:pt x="1120" y="507"/>
                          <a:pt x="1169" y="507"/>
                        </a:cubicBezTo>
                        <a:cubicBezTo>
                          <a:pt x="1191" y="507"/>
                          <a:pt x="1208" y="489"/>
                          <a:pt x="1208" y="467"/>
                        </a:cubicBezTo>
                        <a:cubicBezTo>
                          <a:pt x="1208" y="167"/>
                          <a:pt x="1208" y="167"/>
                          <a:pt x="1208" y="167"/>
                        </a:cubicBezTo>
                        <a:cubicBezTo>
                          <a:pt x="1208" y="145"/>
                          <a:pt x="1191" y="127"/>
                          <a:pt x="1169" y="127"/>
                        </a:cubicBezTo>
                        <a:close/>
                        <a:moveTo>
                          <a:pt x="1129" y="432"/>
                        </a:moveTo>
                        <a:cubicBezTo>
                          <a:pt x="1069" y="447"/>
                          <a:pt x="1021" y="495"/>
                          <a:pt x="1006" y="555"/>
                        </a:cubicBezTo>
                        <a:cubicBezTo>
                          <a:pt x="202" y="555"/>
                          <a:pt x="202" y="555"/>
                          <a:pt x="202" y="555"/>
                        </a:cubicBezTo>
                        <a:cubicBezTo>
                          <a:pt x="187" y="495"/>
                          <a:pt x="139" y="447"/>
                          <a:pt x="79" y="432"/>
                        </a:cubicBezTo>
                        <a:cubicBezTo>
                          <a:pt x="79" y="202"/>
                          <a:pt x="79" y="202"/>
                          <a:pt x="79" y="202"/>
                        </a:cubicBezTo>
                        <a:cubicBezTo>
                          <a:pt x="139" y="187"/>
                          <a:pt x="187" y="139"/>
                          <a:pt x="202" y="79"/>
                        </a:cubicBezTo>
                        <a:cubicBezTo>
                          <a:pt x="1006" y="79"/>
                          <a:pt x="1006" y="79"/>
                          <a:pt x="1006" y="79"/>
                        </a:cubicBezTo>
                        <a:cubicBezTo>
                          <a:pt x="1021" y="139"/>
                          <a:pt x="1069" y="187"/>
                          <a:pt x="1129" y="202"/>
                        </a:cubicBezTo>
                        <a:cubicBezTo>
                          <a:pt x="1129" y="432"/>
                          <a:pt x="1129" y="432"/>
                          <a:pt x="1129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Freeform 13"/>
                  <p:cNvSpPr>
                    <a:spLocks/>
                  </p:cNvSpPr>
                  <p:nvPr/>
                </p:nvSpPr>
                <p:spPr bwMode="auto">
                  <a:xfrm>
                    <a:off x="3464829" y="3368967"/>
                    <a:ext cx="32638" cy="85176"/>
                  </a:xfrm>
                  <a:custGeom>
                    <a:avLst/>
                    <a:gdLst>
                      <a:gd name="T0" fmla="*/ 99 w 139"/>
                      <a:gd name="T1" fmla="*/ 0 h 364"/>
                      <a:gd name="T2" fmla="*/ 39 w 139"/>
                      <a:gd name="T3" fmla="*/ 0 h 364"/>
                      <a:gd name="T4" fmla="*/ 0 w 139"/>
                      <a:gd name="T5" fmla="*/ 40 h 364"/>
                      <a:gd name="T6" fmla="*/ 39 w 139"/>
                      <a:gd name="T7" fmla="*/ 79 h 364"/>
                      <a:gd name="T8" fmla="*/ 59 w 139"/>
                      <a:gd name="T9" fmla="*/ 79 h 364"/>
                      <a:gd name="T10" fmla="*/ 59 w 139"/>
                      <a:gd name="T11" fmla="*/ 324 h 364"/>
                      <a:gd name="T12" fmla="*/ 99 w 139"/>
                      <a:gd name="T13" fmla="*/ 364 h 364"/>
                      <a:gd name="T14" fmla="*/ 139 w 139"/>
                      <a:gd name="T15" fmla="*/ 324 h 364"/>
                      <a:gd name="T16" fmla="*/ 139 w 139"/>
                      <a:gd name="T17" fmla="*/ 40 h 364"/>
                      <a:gd name="T18" fmla="*/ 99 w 139"/>
                      <a:gd name="T19" fmla="*/ 0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9" h="364">
                        <a:moveTo>
                          <a:pt x="9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62"/>
                          <a:pt x="18" y="79"/>
                          <a:pt x="39" y="79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324"/>
                          <a:pt x="59" y="324"/>
                          <a:pt x="59" y="324"/>
                        </a:cubicBezTo>
                        <a:cubicBezTo>
                          <a:pt x="59" y="346"/>
                          <a:pt x="77" y="364"/>
                          <a:pt x="99" y="364"/>
                        </a:cubicBezTo>
                        <a:cubicBezTo>
                          <a:pt x="121" y="364"/>
                          <a:pt x="139" y="346"/>
                          <a:pt x="139" y="324"/>
                        </a:cubicBezTo>
                        <a:cubicBezTo>
                          <a:pt x="139" y="40"/>
                          <a:pt x="139" y="40"/>
                          <a:pt x="139" y="40"/>
                        </a:cubicBezTo>
                        <a:cubicBezTo>
                          <a:pt x="139" y="18"/>
                          <a:pt x="121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3518959" y="3368967"/>
                    <a:ext cx="61295" cy="85176"/>
                  </a:xfrm>
                  <a:custGeom>
                    <a:avLst/>
                    <a:gdLst>
                      <a:gd name="T0" fmla="*/ 222 w 262"/>
                      <a:gd name="T1" fmla="*/ 0 h 364"/>
                      <a:gd name="T2" fmla="*/ 40 w 262"/>
                      <a:gd name="T3" fmla="*/ 0 h 364"/>
                      <a:gd name="T4" fmla="*/ 0 w 262"/>
                      <a:gd name="T5" fmla="*/ 40 h 364"/>
                      <a:gd name="T6" fmla="*/ 0 w 262"/>
                      <a:gd name="T7" fmla="*/ 324 h 364"/>
                      <a:gd name="T8" fmla="*/ 40 w 262"/>
                      <a:gd name="T9" fmla="*/ 364 h 364"/>
                      <a:gd name="T10" fmla="*/ 222 w 262"/>
                      <a:gd name="T11" fmla="*/ 364 h 364"/>
                      <a:gd name="T12" fmla="*/ 262 w 262"/>
                      <a:gd name="T13" fmla="*/ 324 h 364"/>
                      <a:gd name="T14" fmla="*/ 262 w 262"/>
                      <a:gd name="T15" fmla="*/ 40 h 364"/>
                      <a:gd name="T16" fmla="*/ 222 w 262"/>
                      <a:gd name="T17" fmla="*/ 0 h 364"/>
                      <a:gd name="T18" fmla="*/ 183 w 262"/>
                      <a:gd name="T19" fmla="*/ 285 h 364"/>
                      <a:gd name="T20" fmla="*/ 80 w 262"/>
                      <a:gd name="T21" fmla="*/ 285 h 364"/>
                      <a:gd name="T22" fmla="*/ 80 w 262"/>
                      <a:gd name="T23" fmla="*/ 79 h 364"/>
                      <a:gd name="T24" fmla="*/ 183 w 262"/>
                      <a:gd name="T25" fmla="*/ 79 h 364"/>
                      <a:gd name="T26" fmla="*/ 183 w 262"/>
                      <a:gd name="T27" fmla="*/ 285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62" h="364">
                        <a:moveTo>
                          <a:pt x="222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46"/>
                          <a:pt x="18" y="364"/>
                          <a:pt x="40" y="364"/>
                        </a:cubicBezTo>
                        <a:cubicBezTo>
                          <a:pt x="222" y="364"/>
                          <a:pt x="222" y="364"/>
                          <a:pt x="222" y="364"/>
                        </a:cubicBezTo>
                        <a:cubicBezTo>
                          <a:pt x="244" y="364"/>
                          <a:pt x="262" y="346"/>
                          <a:pt x="262" y="324"/>
                        </a:cubicBezTo>
                        <a:cubicBezTo>
                          <a:pt x="262" y="40"/>
                          <a:pt x="262" y="40"/>
                          <a:pt x="262" y="40"/>
                        </a:cubicBezTo>
                        <a:cubicBezTo>
                          <a:pt x="262" y="18"/>
                          <a:pt x="244" y="0"/>
                          <a:pt x="222" y="0"/>
                        </a:cubicBezTo>
                        <a:close/>
                        <a:moveTo>
                          <a:pt x="183" y="285"/>
                        </a:moveTo>
                        <a:cubicBezTo>
                          <a:pt x="80" y="285"/>
                          <a:pt x="80" y="285"/>
                          <a:pt x="80" y="285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183" y="79"/>
                          <a:pt x="183" y="79"/>
                          <a:pt x="183" y="79"/>
                        </a:cubicBezTo>
                        <a:lnTo>
                          <a:pt x="183" y="2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145" name="Group 144"/>
            <p:cNvGrpSpPr/>
            <p:nvPr/>
          </p:nvGrpSpPr>
          <p:grpSpPr>
            <a:xfrm>
              <a:off x="4600620" y="909911"/>
              <a:ext cx="3312642" cy="2536783"/>
              <a:chOff x="8000382" y="909911"/>
              <a:chExt cx="3312642" cy="253678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000382" y="1313186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9530746" y="1108198"/>
                  <a:ext cx="251914" cy="251915"/>
                  <a:chOff x="8208963" y="3762375"/>
                  <a:chExt cx="306387" cy="306388"/>
                </a:xfrm>
              </p:grpSpPr>
              <p:sp>
                <p:nvSpPr>
                  <p:cNvPr id="54" name="Freeform 27"/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28"/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Freeform 29"/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Freeform 30"/>
                  <p:cNvSpPr>
                    <a:spLocks noEditPoints="1"/>
                  </p:cNvSpPr>
                  <p:nvPr/>
                </p:nvSpPr>
                <p:spPr bwMode="auto">
                  <a:xfrm>
                    <a:off x="8208963" y="3762375"/>
                    <a:ext cx="306387" cy="306388"/>
                  </a:xfrm>
                  <a:custGeom>
                    <a:avLst/>
                    <a:gdLst>
                      <a:gd name="T0" fmla="*/ 1808 w 2048"/>
                      <a:gd name="T1" fmla="*/ 240 h 2048"/>
                      <a:gd name="T2" fmla="*/ 1628 w 2048"/>
                      <a:gd name="T3" fmla="*/ 0 h 2048"/>
                      <a:gd name="T4" fmla="*/ 1448 w 2048"/>
                      <a:gd name="T5" fmla="*/ 240 h 2048"/>
                      <a:gd name="T6" fmla="*/ 1208 w 2048"/>
                      <a:gd name="T7" fmla="*/ 180 h 2048"/>
                      <a:gd name="T8" fmla="*/ 848 w 2048"/>
                      <a:gd name="T9" fmla="*/ 180 h 2048"/>
                      <a:gd name="T10" fmla="*/ 600 w 2048"/>
                      <a:gd name="T11" fmla="*/ 240 h 2048"/>
                      <a:gd name="T12" fmla="*/ 420 w 2048"/>
                      <a:gd name="T13" fmla="*/ 0 h 2048"/>
                      <a:gd name="T14" fmla="*/ 240 w 2048"/>
                      <a:gd name="T15" fmla="*/ 240 h 2048"/>
                      <a:gd name="T16" fmla="*/ 0 w 2048"/>
                      <a:gd name="T17" fmla="*/ 420 h 2048"/>
                      <a:gd name="T18" fmla="*/ 180 w 2048"/>
                      <a:gd name="T19" fmla="*/ 1928 h 2048"/>
                      <a:gd name="T20" fmla="*/ 1508 w 2048"/>
                      <a:gd name="T21" fmla="*/ 2048 h 2048"/>
                      <a:gd name="T22" fmla="*/ 2048 w 2048"/>
                      <a:gd name="T23" fmla="*/ 420 h 2048"/>
                      <a:gd name="T24" fmla="*/ 1568 w 2048"/>
                      <a:gd name="T25" fmla="*/ 180 h 2048"/>
                      <a:gd name="T26" fmla="*/ 1688 w 2048"/>
                      <a:gd name="T27" fmla="*/ 180 h 2048"/>
                      <a:gd name="T28" fmla="*/ 1628 w 2048"/>
                      <a:gd name="T29" fmla="*/ 480 h 2048"/>
                      <a:gd name="T30" fmla="*/ 1568 w 2048"/>
                      <a:gd name="T31" fmla="*/ 180 h 2048"/>
                      <a:gd name="T32" fmla="*/ 968 w 2048"/>
                      <a:gd name="T33" fmla="*/ 300 h 2048"/>
                      <a:gd name="T34" fmla="*/ 968 w 2048"/>
                      <a:gd name="T35" fmla="*/ 180 h 2048"/>
                      <a:gd name="T36" fmla="*/ 1088 w 2048"/>
                      <a:gd name="T37" fmla="*/ 180 h 2048"/>
                      <a:gd name="T38" fmla="*/ 1028 w 2048"/>
                      <a:gd name="T39" fmla="*/ 480 h 2048"/>
                      <a:gd name="T40" fmla="*/ 968 w 2048"/>
                      <a:gd name="T41" fmla="*/ 300 h 2048"/>
                      <a:gd name="T42" fmla="*/ 420 w 2048"/>
                      <a:gd name="T43" fmla="*/ 120 h 2048"/>
                      <a:gd name="T44" fmla="*/ 480 w 2048"/>
                      <a:gd name="T45" fmla="*/ 420 h 2048"/>
                      <a:gd name="T46" fmla="*/ 360 w 2048"/>
                      <a:gd name="T47" fmla="*/ 420 h 2048"/>
                      <a:gd name="T48" fmla="*/ 1508 w 2048"/>
                      <a:gd name="T49" fmla="*/ 1928 h 2048"/>
                      <a:gd name="T50" fmla="*/ 1508 w 2048"/>
                      <a:gd name="T51" fmla="*/ 1088 h 2048"/>
                      <a:gd name="T52" fmla="*/ 1508 w 2048"/>
                      <a:gd name="T53" fmla="*/ 1928 h 2048"/>
                      <a:gd name="T54" fmla="*/ 1508 w 2048"/>
                      <a:gd name="T55" fmla="*/ 968 h 2048"/>
                      <a:gd name="T56" fmla="*/ 1148 w 2048"/>
                      <a:gd name="T57" fmla="*/ 1088 h 2048"/>
                      <a:gd name="T58" fmla="*/ 848 w 2048"/>
                      <a:gd name="T59" fmla="*/ 1148 h 2048"/>
                      <a:gd name="T60" fmla="*/ 1059 w 2048"/>
                      <a:gd name="T61" fmla="*/ 1208 h 2048"/>
                      <a:gd name="T62" fmla="*/ 908 w 2048"/>
                      <a:gd name="T63" fmla="*/ 1448 h 2048"/>
                      <a:gd name="T64" fmla="*/ 908 w 2048"/>
                      <a:gd name="T65" fmla="*/ 1568 h 2048"/>
                      <a:gd name="T66" fmla="*/ 1059 w 2048"/>
                      <a:gd name="T67" fmla="*/ 1808 h 2048"/>
                      <a:gd name="T68" fmla="*/ 120 w 2048"/>
                      <a:gd name="T69" fmla="*/ 1748 h 2048"/>
                      <a:gd name="T70" fmla="*/ 1928 w 2048"/>
                      <a:gd name="T71" fmla="*/ 848 h 2048"/>
                      <a:gd name="T72" fmla="*/ 1928 w 2048"/>
                      <a:gd name="T73" fmla="*/ 728 h 2048"/>
                      <a:gd name="T74" fmla="*/ 120 w 2048"/>
                      <a:gd name="T75" fmla="*/ 420 h 2048"/>
                      <a:gd name="T76" fmla="*/ 240 w 2048"/>
                      <a:gd name="T77" fmla="*/ 360 h 2048"/>
                      <a:gd name="T78" fmla="*/ 420 w 2048"/>
                      <a:gd name="T79" fmla="*/ 600 h 2048"/>
                      <a:gd name="T80" fmla="*/ 600 w 2048"/>
                      <a:gd name="T81" fmla="*/ 360 h 2048"/>
                      <a:gd name="T82" fmla="*/ 848 w 2048"/>
                      <a:gd name="T83" fmla="*/ 420 h 2048"/>
                      <a:gd name="T84" fmla="*/ 1208 w 2048"/>
                      <a:gd name="T85" fmla="*/ 420 h 2048"/>
                      <a:gd name="T86" fmla="*/ 1448 w 2048"/>
                      <a:gd name="T87" fmla="*/ 360 h 2048"/>
                      <a:gd name="T88" fmla="*/ 1628 w 2048"/>
                      <a:gd name="T89" fmla="*/ 600 h 2048"/>
                      <a:gd name="T90" fmla="*/ 1808 w 2048"/>
                      <a:gd name="T91" fmla="*/ 360 h 2048"/>
                      <a:gd name="T92" fmla="*/ 1928 w 2048"/>
                      <a:gd name="T93" fmla="*/ 420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48" h="2048">
                        <a:moveTo>
                          <a:pt x="1868" y="240"/>
                        </a:moveTo>
                        <a:cubicBezTo>
                          <a:pt x="1808" y="240"/>
                          <a:pt x="1808" y="240"/>
                          <a:pt x="1808" y="240"/>
                        </a:cubicBezTo>
                        <a:cubicBezTo>
                          <a:pt x="1808" y="180"/>
                          <a:pt x="1808" y="180"/>
                          <a:pt x="1808" y="180"/>
                        </a:cubicBezTo>
                        <a:cubicBezTo>
                          <a:pt x="1808" y="81"/>
                          <a:pt x="1727" y="0"/>
                          <a:pt x="1628" y="0"/>
                        </a:cubicBezTo>
                        <a:cubicBezTo>
                          <a:pt x="1529" y="0"/>
                          <a:pt x="1448" y="81"/>
                          <a:pt x="1448" y="180"/>
                        </a:cubicBezTo>
                        <a:cubicBezTo>
                          <a:pt x="1448" y="240"/>
                          <a:pt x="1448" y="240"/>
                          <a:pt x="1448" y="240"/>
                        </a:cubicBezTo>
                        <a:cubicBezTo>
                          <a:pt x="1208" y="240"/>
                          <a:pt x="1208" y="240"/>
                          <a:pt x="1208" y="240"/>
                        </a:cubicBezTo>
                        <a:cubicBezTo>
                          <a:pt x="1208" y="180"/>
                          <a:pt x="1208" y="180"/>
                          <a:pt x="1208" y="180"/>
                        </a:cubicBezTo>
                        <a:cubicBezTo>
                          <a:pt x="1208" y="81"/>
                          <a:pt x="1127" y="0"/>
                          <a:pt x="1028" y="0"/>
                        </a:cubicBezTo>
                        <a:cubicBezTo>
                          <a:pt x="929" y="0"/>
                          <a:pt x="848" y="81"/>
                          <a:pt x="848" y="180"/>
                        </a:cubicBezTo>
                        <a:cubicBezTo>
                          <a:pt x="848" y="240"/>
                          <a:pt x="848" y="240"/>
                          <a:pt x="848" y="240"/>
                        </a:cubicBezTo>
                        <a:cubicBezTo>
                          <a:pt x="600" y="240"/>
                          <a:pt x="600" y="240"/>
                          <a:pt x="600" y="240"/>
                        </a:cubicBezTo>
                        <a:cubicBezTo>
                          <a:pt x="600" y="180"/>
                          <a:pt x="600" y="180"/>
                          <a:pt x="600" y="180"/>
                        </a:cubicBezTo>
                        <a:cubicBezTo>
                          <a:pt x="600" y="81"/>
                          <a:pt x="519" y="0"/>
                          <a:pt x="420" y="0"/>
                        </a:cubicBezTo>
                        <a:cubicBezTo>
                          <a:pt x="321" y="0"/>
                          <a:pt x="240" y="81"/>
                          <a:pt x="240" y="180"/>
                        </a:cubicBezTo>
                        <a:cubicBezTo>
                          <a:pt x="240" y="240"/>
                          <a:pt x="240" y="240"/>
                          <a:pt x="240" y="240"/>
                        </a:cubicBezTo>
                        <a:cubicBezTo>
                          <a:pt x="180" y="240"/>
                          <a:pt x="180" y="240"/>
                          <a:pt x="180" y="240"/>
                        </a:cubicBezTo>
                        <a:cubicBezTo>
                          <a:pt x="81" y="240"/>
                          <a:pt x="0" y="321"/>
                          <a:pt x="0" y="420"/>
                        </a:cubicBezTo>
                        <a:cubicBezTo>
                          <a:pt x="0" y="1748"/>
                          <a:pt x="0" y="1748"/>
                          <a:pt x="0" y="1748"/>
                        </a:cubicBezTo>
                        <a:cubicBezTo>
                          <a:pt x="0" y="1847"/>
                          <a:pt x="81" y="1928"/>
                          <a:pt x="180" y="1928"/>
                        </a:cubicBezTo>
                        <a:cubicBezTo>
                          <a:pt x="1169" y="1928"/>
                          <a:pt x="1169" y="1928"/>
                          <a:pt x="1169" y="1928"/>
                        </a:cubicBezTo>
                        <a:cubicBezTo>
                          <a:pt x="1262" y="2003"/>
                          <a:pt x="1380" y="2048"/>
                          <a:pt x="1508" y="2048"/>
                        </a:cubicBezTo>
                        <a:cubicBezTo>
                          <a:pt x="1806" y="2048"/>
                          <a:pt x="2048" y="1806"/>
                          <a:pt x="2048" y="1508"/>
                        </a:cubicBezTo>
                        <a:cubicBezTo>
                          <a:pt x="2048" y="420"/>
                          <a:pt x="2048" y="420"/>
                          <a:pt x="2048" y="420"/>
                        </a:cubicBezTo>
                        <a:cubicBezTo>
                          <a:pt x="2048" y="321"/>
                          <a:pt x="1967" y="240"/>
                          <a:pt x="1868" y="240"/>
                        </a:cubicBezTo>
                        <a:close/>
                        <a:moveTo>
                          <a:pt x="1568" y="180"/>
                        </a:moveTo>
                        <a:cubicBezTo>
                          <a:pt x="1568" y="147"/>
                          <a:pt x="1595" y="120"/>
                          <a:pt x="1628" y="120"/>
                        </a:cubicBezTo>
                        <a:cubicBezTo>
                          <a:pt x="1661" y="120"/>
                          <a:pt x="1688" y="147"/>
                          <a:pt x="1688" y="180"/>
                        </a:cubicBezTo>
                        <a:cubicBezTo>
                          <a:pt x="1688" y="420"/>
                          <a:pt x="1688" y="420"/>
                          <a:pt x="1688" y="420"/>
                        </a:cubicBezTo>
                        <a:cubicBezTo>
                          <a:pt x="1688" y="453"/>
                          <a:pt x="1661" y="480"/>
                          <a:pt x="1628" y="480"/>
                        </a:cubicBezTo>
                        <a:cubicBezTo>
                          <a:pt x="1595" y="480"/>
                          <a:pt x="1568" y="453"/>
                          <a:pt x="1568" y="420"/>
                        </a:cubicBezTo>
                        <a:lnTo>
                          <a:pt x="1568" y="180"/>
                        </a:lnTo>
                        <a:close/>
                        <a:moveTo>
                          <a:pt x="968" y="300"/>
                        </a:move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180"/>
                          <a:pt x="968" y="180"/>
                          <a:pt x="968" y="180"/>
                        </a:cubicBezTo>
                        <a:cubicBezTo>
                          <a:pt x="968" y="147"/>
                          <a:pt x="995" y="120"/>
                          <a:pt x="1028" y="120"/>
                        </a:cubicBezTo>
                        <a:cubicBezTo>
                          <a:pt x="1061" y="120"/>
                          <a:pt x="1088" y="147"/>
                          <a:pt x="1088" y="180"/>
                        </a:cubicBezTo>
                        <a:cubicBezTo>
                          <a:pt x="1088" y="420"/>
                          <a:pt x="1088" y="420"/>
                          <a:pt x="1088" y="420"/>
                        </a:cubicBezTo>
                        <a:cubicBezTo>
                          <a:pt x="1088" y="453"/>
                          <a:pt x="1061" y="480"/>
                          <a:pt x="1028" y="480"/>
                        </a:cubicBezTo>
                        <a:cubicBezTo>
                          <a:pt x="995" y="480"/>
                          <a:pt x="968" y="453"/>
                          <a:pt x="968" y="420"/>
                        </a:cubicBezTo>
                        <a:lnTo>
                          <a:pt x="968" y="300"/>
                        </a:lnTo>
                        <a:close/>
                        <a:moveTo>
                          <a:pt x="360" y="180"/>
                        </a:moveTo>
                        <a:cubicBezTo>
                          <a:pt x="360" y="147"/>
                          <a:pt x="387" y="120"/>
                          <a:pt x="420" y="120"/>
                        </a:cubicBezTo>
                        <a:cubicBezTo>
                          <a:pt x="453" y="120"/>
                          <a:pt x="480" y="147"/>
                          <a:pt x="480" y="180"/>
                        </a:cubicBezTo>
                        <a:cubicBezTo>
                          <a:pt x="480" y="420"/>
                          <a:pt x="480" y="420"/>
                          <a:pt x="480" y="420"/>
                        </a:cubicBezTo>
                        <a:cubicBezTo>
                          <a:pt x="480" y="453"/>
                          <a:pt x="453" y="480"/>
                          <a:pt x="420" y="480"/>
                        </a:cubicBezTo>
                        <a:cubicBezTo>
                          <a:pt x="387" y="480"/>
                          <a:pt x="360" y="453"/>
                          <a:pt x="360" y="420"/>
                        </a:cubicBezTo>
                        <a:lnTo>
                          <a:pt x="360" y="180"/>
                        </a:lnTo>
                        <a:close/>
                        <a:moveTo>
                          <a:pt x="1508" y="1928"/>
                        </a:moveTo>
                        <a:cubicBezTo>
                          <a:pt x="1276" y="1928"/>
                          <a:pt x="1088" y="1740"/>
                          <a:pt x="1088" y="1508"/>
                        </a:cubicBezTo>
                        <a:cubicBezTo>
                          <a:pt x="1088" y="1276"/>
                          <a:pt x="1276" y="1088"/>
                          <a:pt x="1508" y="1088"/>
                        </a:cubicBezTo>
                        <a:cubicBezTo>
                          <a:pt x="1740" y="1088"/>
                          <a:pt x="1928" y="1276"/>
                          <a:pt x="1928" y="1508"/>
                        </a:cubicBezTo>
                        <a:cubicBezTo>
                          <a:pt x="1928" y="1740"/>
                          <a:pt x="1740" y="1928"/>
                          <a:pt x="1508" y="1928"/>
                        </a:cubicBezTo>
                        <a:close/>
                        <a:moveTo>
                          <a:pt x="1928" y="1169"/>
                        </a:moveTo>
                        <a:cubicBezTo>
                          <a:pt x="1829" y="1046"/>
                          <a:pt x="1677" y="968"/>
                          <a:pt x="1508" y="968"/>
                        </a:cubicBezTo>
                        <a:cubicBezTo>
                          <a:pt x="1378" y="968"/>
                          <a:pt x="1259" y="1014"/>
                          <a:pt x="1166" y="1091"/>
                        </a:cubicBezTo>
                        <a:cubicBezTo>
                          <a:pt x="1160" y="1089"/>
                          <a:pt x="1154" y="1088"/>
                          <a:pt x="1148" y="1088"/>
                        </a:cubicBezTo>
                        <a:cubicBezTo>
                          <a:pt x="908" y="1088"/>
                          <a:pt x="908" y="1088"/>
                          <a:pt x="908" y="1088"/>
                        </a:cubicBezTo>
                        <a:cubicBezTo>
                          <a:pt x="875" y="1088"/>
                          <a:pt x="848" y="1115"/>
                          <a:pt x="848" y="1148"/>
                        </a:cubicBezTo>
                        <a:cubicBezTo>
                          <a:pt x="848" y="1181"/>
                          <a:pt x="875" y="1208"/>
                          <a:pt x="908" y="1208"/>
                        </a:cubicBezTo>
                        <a:cubicBezTo>
                          <a:pt x="1059" y="1208"/>
                          <a:pt x="1059" y="1208"/>
                          <a:pt x="1059" y="1208"/>
                        </a:cubicBezTo>
                        <a:cubicBezTo>
                          <a:pt x="1012" y="1278"/>
                          <a:pt x="981" y="1360"/>
                          <a:pt x="971" y="1448"/>
                        </a:cubicBezTo>
                        <a:cubicBezTo>
                          <a:pt x="908" y="1448"/>
                          <a:pt x="908" y="1448"/>
                          <a:pt x="908" y="1448"/>
                        </a:cubicBezTo>
                        <a:cubicBezTo>
                          <a:pt x="875" y="1448"/>
                          <a:pt x="848" y="1475"/>
                          <a:pt x="848" y="1508"/>
                        </a:cubicBezTo>
                        <a:cubicBezTo>
                          <a:pt x="848" y="1541"/>
                          <a:pt x="875" y="1568"/>
                          <a:pt x="908" y="1568"/>
                        </a:cubicBezTo>
                        <a:cubicBezTo>
                          <a:pt x="971" y="1568"/>
                          <a:pt x="971" y="1568"/>
                          <a:pt x="971" y="1568"/>
                        </a:cubicBezTo>
                        <a:cubicBezTo>
                          <a:pt x="981" y="1656"/>
                          <a:pt x="1012" y="1738"/>
                          <a:pt x="1059" y="1808"/>
                        </a:cubicBezTo>
                        <a:cubicBezTo>
                          <a:pt x="180" y="1808"/>
                          <a:pt x="180" y="1808"/>
                          <a:pt x="180" y="1808"/>
                        </a:cubicBezTo>
                        <a:cubicBezTo>
                          <a:pt x="147" y="1808"/>
                          <a:pt x="120" y="1781"/>
                          <a:pt x="120" y="1748"/>
                        </a:cubicBezTo>
                        <a:cubicBezTo>
                          <a:pt x="120" y="848"/>
                          <a:pt x="120" y="848"/>
                          <a:pt x="120" y="848"/>
                        </a:cubicBezTo>
                        <a:cubicBezTo>
                          <a:pt x="1928" y="848"/>
                          <a:pt x="1928" y="848"/>
                          <a:pt x="1928" y="848"/>
                        </a:cubicBezTo>
                        <a:lnTo>
                          <a:pt x="1928" y="1169"/>
                        </a:lnTo>
                        <a:close/>
                        <a:moveTo>
                          <a:pt x="1928" y="728"/>
                        </a:moveTo>
                        <a:cubicBezTo>
                          <a:pt x="120" y="728"/>
                          <a:pt x="120" y="728"/>
                          <a:pt x="120" y="728"/>
                        </a:cubicBezTo>
                        <a:cubicBezTo>
                          <a:pt x="120" y="420"/>
                          <a:pt x="120" y="420"/>
                          <a:pt x="120" y="420"/>
                        </a:cubicBezTo>
                        <a:cubicBezTo>
                          <a:pt x="120" y="387"/>
                          <a:pt x="147" y="360"/>
                          <a:pt x="180" y="360"/>
                        </a:cubicBezTo>
                        <a:cubicBezTo>
                          <a:pt x="240" y="360"/>
                          <a:pt x="240" y="360"/>
                          <a:pt x="240" y="360"/>
                        </a:cubicBezTo>
                        <a:cubicBezTo>
                          <a:pt x="240" y="420"/>
                          <a:pt x="240" y="420"/>
                          <a:pt x="240" y="420"/>
                        </a:cubicBezTo>
                        <a:cubicBezTo>
                          <a:pt x="240" y="519"/>
                          <a:pt x="321" y="600"/>
                          <a:pt x="420" y="600"/>
                        </a:cubicBezTo>
                        <a:cubicBezTo>
                          <a:pt x="519" y="600"/>
                          <a:pt x="600" y="519"/>
                          <a:pt x="600" y="420"/>
                        </a:cubicBezTo>
                        <a:cubicBezTo>
                          <a:pt x="600" y="360"/>
                          <a:pt x="600" y="360"/>
                          <a:pt x="600" y="360"/>
                        </a:cubicBezTo>
                        <a:cubicBezTo>
                          <a:pt x="848" y="360"/>
                          <a:pt x="848" y="360"/>
                          <a:pt x="848" y="360"/>
                        </a:cubicBezTo>
                        <a:cubicBezTo>
                          <a:pt x="848" y="420"/>
                          <a:pt x="848" y="420"/>
                          <a:pt x="848" y="420"/>
                        </a:cubicBezTo>
                        <a:cubicBezTo>
                          <a:pt x="848" y="519"/>
                          <a:pt x="929" y="600"/>
                          <a:pt x="1028" y="600"/>
                        </a:cubicBezTo>
                        <a:cubicBezTo>
                          <a:pt x="1127" y="600"/>
                          <a:pt x="1208" y="519"/>
                          <a:pt x="1208" y="420"/>
                        </a:cubicBezTo>
                        <a:cubicBezTo>
                          <a:pt x="1208" y="360"/>
                          <a:pt x="1208" y="360"/>
                          <a:pt x="1208" y="360"/>
                        </a:cubicBezTo>
                        <a:cubicBezTo>
                          <a:pt x="1448" y="360"/>
                          <a:pt x="1448" y="360"/>
                          <a:pt x="1448" y="360"/>
                        </a:cubicBezTo>
                        <a:cubicBezTo>
                          <a:pt x="1448" y="420"/>
                          <a:pt x="1448" y="420"/>
                          <a:pt x="1448" y="420"/>
                        </a:cubicBezTo>
                        <a:cubicBezTo>
                          <a:pt x="1448" y="519"/>
                          <a:pt x="1529" y="600"/>
                          <a:pt x="1628" y="600"/>
                        </a:cubicBezTo>
                        <a:cubicBezTo>
                          <a:pt x="1727" y="600"/>
                          <a:pt x="1808" y="519"/>
                          <a:pt x="1808" y="420"/>
                        </a:cubicBezTo>
                        <a:cubicBezTo>
                          <a:pt x="1808" y="360"/>
                          <a:pt x="1808" y="360"/>
                          <a:pt x="1808" y="360"/>
                        </a:cubicBezTo>
                        <a:cubicBezTo>
                          <a:pt x="1868" y="360"/>
                          <a:pt x="1868" y="360"/>
                          <a:pt x="1868" y="360"/>
                        </a:cubicBezTo>
                        <a:cubicBezTo>
                          <a:pt x="1901" y="360"/>
                          <a:pt x="1928" y="387"/>
                          <a:pt x="1928" y="420"/>
                        </a:cubicBezTo>
                        <a:lnTo>
                          <a:pt x="1928" y="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8638496" y="1574753"/>
                <a:ext cx="359073" cy="1390827"/>
                <a:chOff x="8638497" y="1574753"/>
                <a:chExt cx="359073" cy="139082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654302" y="1574753"/>
                  <a:ext cx="3274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Year</a:t>
                  </a:r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8638497" y="1925545"/>
                  <a:ext cx="359073" cy="1040035"/>
                  <a:chOff x="8431947" y="1925545"/>
                  <a:chExt cx="359073" cy="1040035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435377" y="1925545"/>
                    <a:ext cx="35221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2018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8435890" y="2208427"/>
                    <a:ext cx="35118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2019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8431947" y="2491310"/>
                    <a:ext cx="35907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2020</a:t>
                    </a: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431947" y="2780914"/>
                    <a:ext cx="35368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2021</a:t>
                    </a:r>
                  </a:p>
                </p:txBody>
              </p:sp>
            </p:grpSp>
          </p:grpSp>
          <p:grpSp>
            <p:nvGrpSpPr>
              <p:cNvPr id="129" name="Group 128"/>
              <p:cNvGrpSpPr/>
              <p:nvPr/>
            </p:nvGrpSpPr>
            <p:grpSpPr>
              <a:xfrm>
                <a:off x="10044353" y="1574753"/>
                <a:ext cx="630557" cy="1367721"/>
                <a:chOff x="10044354" y="1574753"/>
                <a:chExt cx="630557" cy="1367721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10109436" y="1574753"/>
                  <a:ext cx="50039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Values</a:t>
                  </a: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10044354" y="1925545"/>
                  <a:ext cx="630557" cy="1016929"/>
                  <a:chOff x="10002235" y="1925545"/>
                  <a:chExt cx="630557" cy="1016929"/>
                </a:xfrm>
              </p:grpSpPr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024965" y="1925545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- 3.567%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004158" y="2201504"/>
                    <a:ext cx="62671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+ 1.007%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0002235" y="2468204"/>
                    <a:ext cx="63055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+ 2.012%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0002235" y="2757808"/>
                    <a:ext cx="62901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+ 4,031%</a:t>
                    </a:r>
                  </a:p>
                </p:txBody>
              </p:sp>
            </p:grpSp>
          </p:grpSp>
        </p:grpSp>
        <p:grpSp>
          <p:nvGrpSpPr>
            <p:cNvPr id="155" name="Group 154"/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3919769" y="2340342"/>
                  <a:ext cx="369417" cy="175634"/>
                  <a:chOff x="4254500" y="2100263"/>
                  <a:chExt cx="1906588" cy="906463"/>
                </a:xfrm>
              </p:grpSpPr>
              <p:sp>
                <p:nvSpPr>
                  <p:cNvPr id="150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153" name="TextBox 152"/>
              <p:cNvSpPr txBox="1"/>
              <p:nvPr/>
            </p:nvSpPr>
            <p:spPr>
              <a:xfrm>
                <a:off x="9385517" y="2498981"/>
                <a:ext cx="15687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</a:rPr>
                  <a:t>Market Value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9023276" y="1781824"/>
                <a:ext cx="2509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$ 1,672,054</a:t>
                </a:r>
              </a:p>
            </p:txBody>
          </p:sp>
        </p:grpSp>
      </p:grpSp>
      <p:grpSp>
        <p:nvGrpSpPr>
          <p:cNvPr id="160" name="Group 15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67915" y="3813731"/>
            <a:ext cx="10456171" cy="2332715"/>
            <a:chOff x="867913" y="3748096"/>
            <a:chExt cx="10456171" cy="2332715"/>
          </a:xfrm>
        </p:grpSpPr>
        <p:grpSp>
          <p:nvGrpSpPr>
            <p:cNvPr id="159" name="Group 158"/>
            <p:cNvGrpSpPr/>
            <p:nvPr/>
          </p:nvGrpSpPr>
          <p:grpSpPr>
            <a:xfrm>
              <a:off x="6420243" y="3748096"/>
              <a:ext cx="4903841" cy="2332715"/>
              <a:chOff x="6420243" y="3748096"/>
              <a:chExt cx="4903841" cy="233271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2024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74" name="Chart 73"/>
              <p:cNvGraphicFramePr/>
              <p:nvPr>
                <p:extLst>
                  <p:ext uri="{D42A27DB-BD31-4B8C-83A1-F6EECF244321}">
                    <p14:modId xmlns:p14="http://schemas.microsoft.com/office/powerpoint/2010/main" val="2025475888"/>
                  </p:ext>
                </p:extLst>
              </p:nvPr>
            </p:nvGraphicFramePr>
            <p:xfrm>
              <a:off x="6643576" y="3904879"/>
              <a:ext cx="4572304" cy="21252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grpSp>
          <p:nvGrpSpPr>
            <p:cNvPr id="158" name="Group 157"/>
            <p:cNvGrpSpPr/>
            <p:nvPr/>
          </p:nvGrpSpPr>
          <p:grpSpPr>
            <a:xfrm>
              <a:off x="867913" y="3748096"/>
              <a:ext cx="4903841" cy="2332715"/>
              <a:chOff x="867913" y="3748096"/>
              <a:chExt cx="4903841" cy="233271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6791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1031809" y="4580194"/>
                <a:ext cx="4576049" cy="1107996"/>
                <a:chOff x="956839" y="4250293"/>
                <a:chExt cx="4576049" cy="1107996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3784011" y="4250293"/>
                  <a:ext cx="1748877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7200" b="1" dirty="0"/>
                    <a:t>75%</a:t>
                  </a: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664578" y="4397098"/>
                  <a:ext cx="0" cy="814387"/>
                </a:xfrm>
                <a:prstGeom prst="line">
                  <a:avLst/>
                </a:prstGeom>
                <a:ln>
                  <a:solidFill>
                    <a:srgbClr val="3035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956839" y="4311849"/>
                  <a:ext cx="2588306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30353F"/>
                      </a:solidFill>
                    </a:rPr>
                    <a:t>Lorem ipsum dolor sit amet, consectetur adipiscing elit. Etiam vulputate est a convallis placerat. Orci varius</a:t>
                  </a:r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2069843" y="3956466"/>
                <a:ext cx="2499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tabLst>
                    <a:tab pos="347663" algn="l"/>
                  </a:tabLst>
                </a:pPr>
                <a:r>
                  <a:rPr lang="en-US" sz="2400" dirty="0">
                    <a:solidFill>
                      <a:srgbClr val="30353F"/>
                    </a:solidFill>
                    <a:latin typeface="+mj-lt"/>
                  </a:rPr>
                  <a:t>INCOME PERCENTAGE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mage is an icon of a clock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6448" y="2187997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Chart 12" descr="This is a chart. "/>
          <p:cNvGraphicFramePr/>
          <p:nvPr>
            <p:extLst>
              <p:ext uri="{D42A27DB-BD31-4B8C-83A1-F6EECF244321}">
                <p14:modId xmlns:p14="http://schemas.microsoft.com/office/powerpoint/2010/main" val="1449396669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 descr="This is a chart."/>
          <p:cNvGraphicFramePr/>
          <p:nvPr>
            <p:extLst>
              <p:ext uri="{D42A27DB-BD31-4B8C-83A1-F6EECF244321}">
                <p14:modId xmlns:p14="http://schemas.microsoft.com/office/powerpoint/2010/main" val="1649322327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Freeform 4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 descr="This is a map of the world.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reeform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reeform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Freeform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6" name="Freeform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Freeform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4" name="Freeform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29" name="Straight Connector 22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 descr="This is an icon symbolizing geographic location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0" name="Chart 229" descr="This is a chart. "/>
          <p:cNvGraphicFramePr/>
          <p:nvPr>
            <p:extLst>
              <p:ext uri="{D42A27DB-BD31-4B8C-83A1-F6EECF244321}">
                <p14:modId xmlns:p14="http://schemas.microsoft.com/office/powerpoint/2010/main" val="1462344199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189" descr="This is an icon symbolizing geographic location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 221" descr="This is an icon symbolizing geographic location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17054" y="4412356"/>
            <a:ext cx="16254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INCREASING INCOME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22797" y="2851413"/>
            <a:ext cx="4139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oup 80" descr="This is an icon of a calendar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63257" y="3966191"/>
            <a:ext cx="4101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516" y="1489851"/>
            <a:ext cx="12776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ESTABLISHMENT</a:t>
            </a: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0" name="Oval 5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17209" y="4412356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REFINEMENT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20177" y="2851412"/>
            <a:ext cx="4039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8408" y="3966191"/>
            <a:ext cx="4151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 6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4996" y="1489851"/>
            <a:ext cx="1461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MARKETING SALES</a:t>
            </a:r>
          </a:p>
        </p:txBody>
      </p: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Your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134728" y="165381"/>
            <a:ext cx="39225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COMPANY TIMELINE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 descr="This is a chart. "/>
          <p:cNvGraphicFramePr/>
          <p:nvPr>
            <p:extLst>
              <p:ext uri="{D42A27DB-BD31-4B8C-83A1-F6EECF244321}">
                <p14:modId xmlns:p14="http://schemas.microsoft.com/office/powerpoint/2010/main" val="1098577696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 DRIVEN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302493" y="265954"/>
            <a:ext cx="7587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GUIDE: EDITING DATA IN THIS TEMPLATE</a:t>
            </a:r>
          </a:p>
        </p:txBody>
      </p:sp>
      <p:pic>
        <p:nvPicPr>
          <p:cNvPr id="3" name="Picture 2" descr="This is an image of a bar chart and a screen shot explaining how to edit data in Excel. 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8" y="1440902"/>
            <a:ext cx="5525362" cy="39761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6838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If you’d like to edit the data in any of the graphs, tables or data-diagrams in this template, just right click on the graph and select </a:t>
            </a:r>
            <a:r>
              <a:rPr lang="en-US" sz="2000" i="1" dirty="0"/>
              <a:t>Edit Data in Excel</a:t>
            </a:r>
            <a:r>
              <a:rPr lang="en-US" sz="2000" dirty="0"/>
              <a:t>.</a:t>
            </a:r>
          </a:p>
        </p:txBody>
      </p:sp>
      <p:sp>
        <p:nvSpPr>
          <p:cNvPr id="48" name="Rectangle 47">
            <a:hlinkClick r:id="rId3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 descr="This is a logo that reads &quot;24Slides.&quot;">
            <a:hlinkClick r:id="rId3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361" y="259842"/>
            <a:ext cx="7729728" cy="1188720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RMSSE by Horizon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7" y="2595007"/>
            <a:ext cx="11908713" cy="30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361" y="259842"/>
            <a:ext cx="7729728" cy="1188720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RMSSE by Horizon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4" y="2537033"/>
            <a:ext cx="11421257" cy="28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361" y="259842"/>
            <a:ext cx="7729728" cy="1188720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RMSSE by Horizon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7" y="2595007"/>
            <a:ext cx="11908713" cy="30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361" y="259842"/>
            <a:ext cx="7729728" cy="1188720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RMSSE by Horizon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7" y="2595007"/>
            <a:ext cx="11908713" cy="30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1" name="Chart 90" descr="This is a chart."/>
          <p:cNvGraphicFramePr/>
          <p:nvPr>
            <p:extLst>
              <p:ext uri="{D42A27DB-BD31-4B8C-83A1-F6EECF244321}">
                <p14:modId xmlns:p14="http://schemas.microsoft.com/office/powerpoint/2010/main" val="2016127118"/>
              </p:ext>
            </p:extLst>
          </p:nvPr>
        </p:nvGraphicFramePr>
        <p:xfrm>
          <a:off x="1156607" y="1001198"/>
          <a:ext cx="9878784" cy="212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0" name="Group 10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45029" y="3564263"/>
            <a:ext cx="3142438" cy="2094961"/>
            <a:chOff x="1074057" y="3562668"/>
            <a:chExt cx="3368336" cy="2245560"/>
          </a:xfrm>
        </p:grpSpPr>
        <p:graphicFrame>
          <p:nvGraphicFramePr>
            <p:cNvPr id="49" name="Chart 48">
              <a:extLs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74531308"/>
                </p:ext>
              </p:extLst>
            </p:nvPr>
          </p:nvGraphicFramePr>
          <p:xfrm>
            <a:off x="1074057" y="3562668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0" name="Oval 59"/>
            <p:cNvSpPr/>
            <p:nvPr/>
          </p:nvSpPr>
          <p:spPr>
            <a:xfrm>
              <a:off x="2131059" y="4314863"/>
              <a:ext cx="769375" cy="769376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329678" y="4593845"/>
              <a:ext cx="372136" cy="211412"/>
              <a:chOff x="3283332" y="3275035"/>
              <a:chExt cx="479215" cy="272245"/>
            </a:xfrm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2" descr="This is an icon of money. 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39" name="Rectangle 13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524782" y="3564262"/>
            <a:ext cx="3142438" cy="2094961"/>
            <a:chOff x="4411831" y="3562667"/>
            <a:chExt cx="3368336" cy="2245560"/>
          </a:xfrm>
        </p:grpSpPr>
        <p:graphicFrame>
          <p:nvGraphicFramePr>
            <p:cNvPr id="50" name="Chart 49"/>
            <p:cNvGraphicFramePr/>
            <p:nvPr>
              <p:extLst>
                <p:ext uri="{D42A27DB-BD31-4B8C-83A1-F6EECF244321}">
                  <p14:modId xmlns:p14="http://schemas.microsoft.com/office/powerpoint/2010/main" val="505626742"/>
                </p:ext>
              </p:extLst>
            </p:nvPr>
          </p:nvGraphicFramePr>
          <p:xfrm>
            <a:off x="4411831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032" name="Group 1031"/>
            <p:cNvGrpSpPr/>
            <p:nvPr/>
          </p:nvGrpSpPr>
          <p:grpSpPr>
            <a:xfrm>
              <a:off x="5470770" y="4301269"/>
              <a:ext cx="769375" cy="769375"/>
              <a:chOff x="5470770" y="4301269"/>
              <a:chExt cx="769375" cy="769375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470770" y="4301269"/>
                <a:ext cx="769375" cy="76937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18" descr="This is an icon of a human being. "/>
              <p:cNvSpPr>
                <a:spLocks noEditPoints="1"/>
              </p:cNvSpPr>
              <p:nvPr/>
            </p:nvSpPr>
            <p:spPr bwMode="auto">
              <a:xfrm>
                <a:off x="5729552" y="4520215"/>
                <a:ext cx="251809" cy="331481"/>
              </a:xfrm>
              <a:custGeom>
                <a:avLst/>
                <a:gdLst>
                  <a:gd name="T0" fmla="*/ 980 w 1559"/>
                  <a:gd name="T1" fmla="*/ 1084 h 2048"/>
                  <a:gd name="T2" fmla="*/ 1202 w 1559"/>
                  <a:gd name="T3" fmla="*/ 678 h 2048"/>
                  <a:gd name="T4" fmla="*/ 1252 w 1559"/>
                  <a:gd name="T5" fmla="*/ 469 h 2048"/>
                  <a:gd name="T6" fmla="*/ 637 w 1559"/>
                  <a:gd name="T7" fmla="*/ 43 h 2048"/>
                  <a:gd name="T8" fmla="*/ 348 w 1559"/>
                  <a:gd name="T9" fmla="*/ 260 h 2048"/>
                  <a:gd name="T10" fmla="*/ 346 w 1559"/>
                  <a:gd name="T11" fmla="*/ 666 h 2048"/>
                  <a:gd name="T12" fmla="*/ 578 w 1559"/>
                  <a:gd name="T13" fmla="*/ 1084 h 2048"/>
                  <a:gd name="T14" fmla="*/ 0 w 1559"/>
                  <a:gd name="T15" fmla="*/ 1646 h 2048"/>
                  <a:gd name="T16" fmla="*/ 46 w 1559"/>
                  <a:gd name="T17" fmla="*/ 2048 h 2048"/>
                  <a:gd name="T18" fmla="*/ 1107 w 1559"/>
                  <a:gd name="T19" fmla="*/ 2048 h 2048"/>
                  <a:gd name="T20" fmla="*/ 1559 w 1559"/>
                  <a:gd name="T21" fmla="*/ 2002 h 2048"/>
                  <a:gd name="T22" fmla="*/ 1253 w 1559"/>
                  <a:gd name="T23" fmla="*/ 1330 h 2048"/>
                  <a:gd name="T24" fmla="*/ 651 w 1559"/>
                  <a:gd name="T25" fmla="*/ 134 h 2048"/>
                  <a:gd name="T26" fmla="*/ 818 w 1559"/>
                  <a:gd name="T27" fmla="*/ 92 h 2048"/>
                  <a:gd name="T28" fmla="*/ 1160 w 1559"/>
                  <a:gd name="T29" fmla="*/ 487 h 2048"/>
                  <a:gd name="T30" fmla="*/ 702 w 1559"/>
                  <a:gd name="T31" fmla="*/ 427 h 2048"/>
                  <a:gd name="T32" fmla="*/ 622 w 1559"/>
                  <a:gd name="T33" fmla="*/ 373 h 2048"/>
                  <a:gd name="T34" fmla="*/ 515 w 1559"/>
                  <a:gd name="T35" fmla="*/ 380 h 2048"/>
                  <a:gd name="T36" fmla="*/ 599 w 1559"/>
                  <a:gd name="T37" fmla="*/ 143 h 2048"/>
                  <a:gd name="T38" fmla="*/ 447 w 1559"/>
                  <a:gd name="T39" fmla="*/ 660 h 2048"/>
                  <a:gd name="T40" fmla="*/ 595 w 1559"/>
                  <a:gd name="T41" fmla="*/ 484 h 2048"/>
                  <a:gd name="T42" fmla="*/ 1016 w 1559"/>
                  <a:gd name="T43" fmla="*/ 519 h 2048"/>
                  <a:gd name="T44" fmla="*/ 1116 w 1559"/>
                  <a:gd name="T45" fmla="*/ 585 h 2048"/>
                  <a:gd name="T46" fmla="*/ 558 w 1559"/>
                  <a:gd name="T47" fmla="*/ 941 h 2048"/>
                  <a:gd name="T48" fmla="*/ 779 w 1559"/>
                  <a:gd name="T49" fmla="*/ 1149 h 2048"/>
                  <a:gd name="T50" fmla="*/ 1028 w 1559"/>
                  <a:gd name="T51" fmla="*/ 1347 h 2048"/>
                  <a:gd name="T52" fmla="*/ 779 w 1559"/>
                  <a:gd name="T53" fmla="*/ 1695 h 2048"/>
                  <a:gd name="T54" fmla="*/ 530 w 1559"/>
                  <a:gd name="T55" fmla="*/ 1347 h 2048"/>
                  <a:gd name="T56" fmla="*/ 1466 w 1559"/>
                  <a:gd name="T57" fmla="*/ 1956 h 2048"/>
                  <a:gd name="T58" fmla="*/ 451 w 1559"/>
                  <a:gd name="T59" fmla="*/ 1956 h 2048"/>
                  <a:gd name="T60" fmla="*/ 92 w 1559"/>
                  <a:gd name="T61" fmla="*/ 1646 h 2048"/>
                  <a:gd name="T62" fmla="*/ 451 w 1559"/>
                  <a:gd name="T63" fmla="*/ 1393 h 2048"/>
                  <a:gd name="T64" fmla="*/ 779 w 1559"/>
                  <a:gd name="T65" fmla="*/ 1787 h 2048"/>
                  <a:gd name="T66" fmla="*/ 861 w 1559"/>
                  <a:gd name="T67" fmla="*/ 1744 h 2048"/>
                  <a:gd name="T68" fmla="*/ 1242 w 1559"/>
                  <a:gd name="T69" fmla="*/ 1422 h 2048"/>
                  <a:gd name="T70" fmla="*/ 1466 w 1559"/>
                  <a:gd name="T71" fmla="*/ 1956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9" h="2048">
                    <a:moveTo>
                      <a:pt x="1253" y="1330"/>
                    </a:moveTo>
                    <a:cubicBezTo>
                      <a:pt x="1251" y="1330"/>
                      <a:pt x="1015" y="1337"/>
                      <a:pt x="980" y="1084"/>
                    </a:cubicBezTo>
                    <a:cubicBezTo>
                      <a:pt x="1019" y="1057"/>
                      <a:pt x="1055" y="1022"/>
                      <a:pt x="1087" y="979"/>
                    </a:cubicBezTo>
                    <a:cubicBezTo>
                      <a:pt x="1148" y="895"/>
                      <a:pt x="1188" y="791"/>
                      <a:pt x="1202" y="678"/>
                    </a:cubicBezTo>
                    <a:cubicBezTo>
                      <a:pt x="1207" y="674"/>
                      <a:pt x="1211" y="668"/>
                      <a:pt x="1214" y="662"/>
                    </a:cubicBezTo>
                    <a:cubicBezTo>
                      <a:pt x="1239" y="601"/>
                      <a:pt x="1252" y="536"/>
                      <a:pt x="1252" y="469"/>
                    </a:cubicBezTo>
                    <a:cubicBezTo>
                      <a:pt x="1252" y="210"/>
                      <a:pt x="1057" y="0"/>
                      <a:pt x="818" y="0"/>
                    </a:cubicBezTo>
                    <a:cubicBezTo>
                      <a:pt x="755" y="0"/>
                      <a:pt x="694" y="14"/>
                      <a:pt x="637" y="43"/>
                    </a:cubicBezTo>
                    <a:cubicBezTo>
                      <a:pt x="615" y="45"/>
                      <a:pt x="594" y="48"/>
                      <a:pt x="573" y="54"/>
                    </a:cubicBezTo>
                    <a:cubicBezTo>
                      <a:pt x="475" y="83"/>
                      <a:pt x="395" y="156"/>
                      <a:pt x="348" y="260"/>
                    </a:cubicBezTo>
                    <a:cubicBezTo>
                      <a:pt x="302" y="361"/>
                      <a:pt x="293" y="480"/>
                      <a:pt x="322" y="595"/>
                    </a:cubicBezTo>
                    <a:cubicBezTo>
                      <a:pt x="328" y="619"/>
                      <a:pt x="336" y="643"/>
                      <a:pt x="346" y="666"/>
                    </a:cubicBezTo>
                    <a:cubicBezTo>
                      <a:pt x="348" y="672"/>
                      <a:pt x="352" y="677"/>
                      <a:pt x="356" y="681"/>
                    </a:cubicBezTo>
                    <a:cubicBezTo>
                      <a:pt x="379" y="858"/>
                      <a:pt x="463" y="1004"/>
                      <a:pt x="578" y="1084"/>
                    </a:cubicBezTo>
                    <a:cubicBezTo>
                      <a:pt x="542" y="1337"/>
                      <a:pt x="307" y="1330"/>
                      <a:pt x="305" y="1330"/>
                    </a:cubicBezTo>
                    <a:cubicBezTo>
                      <a:pt x="136" y="1336"/>
                      <a:pt x="0" y="1475"/>
                      <a:pt x="0" y="1646"/>
                    </a:cubicBezTo>
                    <a:cubicBezTo>
                      <a:pt x="0" y="2002"/>
                      <a:pt x="0" y="2002"/>
                      <a:pt x="0" y="2002"/>
                    </a:cubicBezTo>
                    <a:cubicBezTo>
                      <a:pt x="0" y="2027"/>
                      <a:pt x="20" y="2048"/>
                      <a:pt x="46" y="2048"/>
                    </a:cubicBezTo>
                    <a:cubicBezTo>
                      <a:pt x="451" y="2048"/>
                      <a:pt x="451" y="2048"/>
                      <a:pt x="451" y="2048"/>
                    </a:cubicBezTo>
                    <a:cubicBezTo>
                      <a:pt x="1107" y="2048"/>
                      <a:pt x="1107" y="2048"/>
                      <a:pt x="1107" y="2048"/>
                    </a:cubicBezTo>
                    <a:cubicBezTo>
                      <a:pt x="1512" y="2048"/>
                      <a:pt x="1512" y="2048"/>
                      <a:pt x="1512" y="2048"/>
                    </a:cubicBezTo>
                    <a:cubicBezTo>
                      <a:pt x="1538" y="2048"/>
                      <a:pt x="1559" y="2027"/>
                      <a:pt x="1559" y="2002"/>
                    </a:cubicBezTo>
                    <a:cubicBezTo>
                      <a:pt x="1559" y="1646"/>
                      <a:pt x="1559" y="1646"/>
                      <a:pt x="1559" y="1646"/>
                    </a:cubicBezTo>
                    <a:cubicBezTo>
                      <a:pt x="1558" y="1475"/>
                      <a:pt x="1422" y="1336"/>
                      <a:pt x="1253" y="1330"/>
                    </a:cubicBezTo>
                    <a:close/>
                    <a:moveTo>
                      <a:pt x="599" y="143"/>
                    </a:moveTo>
                    <a:cubicBezTo>
                      <a:pt x="615" y="138"/>
                      <a:pt x="633" y="135"/>
                      <a:pt x="651" y="134"/>
                    </a:cubicBezTo>
                    <a:cubicBezTo>
                      <a:pt x="658" y="134"/>
                      <a:pt x="665" y="132"/>
                      <a:pt x="671" y="129"/>
                    </a:cubicBezTo>
                    <a:cubicBezTo>
                      <a:pt x="717" y="105"/>
                      <a:pt x="767" y="92"/>
                      <a:pt x="818" y="92"/>
                    </a:cubicBezTo>
                    <a:cubicBezTo>
                      <a:pt x="1006" y="92"/>
                      <a:pt x="1160" y="261"/>
                      <a:pt x="1160" y="469"/>
                    </a:cubicBezTo>
                    <a:cubicBezTo>
                      <a:pt x="1160" y="475"/>
                      <a:pt x="1160" y="481"/>
                      <a:pt x="1160" y="487"/>
                    </a:cubicBezTo>
                    <a:cubicBezTo>
                      <a:pt x="1123" y="450"/>
                      <a:pt x="1072" y="427"/>
                      <a:pt x="1016" y="427"/>
                    </a:cubicBezTo>
                    <a:cubicBezTo>
                      <a:pt x="702" y="427"/>
                      <a:pt x="702" y="427"/>
                      <a:pt x="702" y="427"/>
                    </a:cubicBezTo>
                    <a:cubicBezTo>
                      <a:pt x="683" y="427"/>
                      <a:pt x="665" y="421"/>
                      <a:pt x="650" y="410"/>
                    </a:cubicBezTo>
                    <a:cubicBezTo>
                      <a:pt x="638" y="400"/>
                      <a:pt x="628" y="388"/>
                      <a:pt x="622" y="373"/>
                    </a:cubicBezTo>
                    <a:cubicBezTo>
                      <a:pt x="613" y="350"/>
                      <a:pt x="590" y="336"/>
                      <a:pt x="566" y="338"/>
                    </a:cubicBezTo>
                    <a:cubicBezTo>
                      <a:pt x="542" y="339"/>
                      <a:pt x="521" y="356"/>
                      <a:pt x="515" y="380"/>
                    </a:cubicBezTo>
                    <a:cubicBezTo>
                      <a:pt x="497" y="450"/>
                      <a:pt x="460" y="515"/>
                      <a:pt x="410" y="567"/>
                    </a:cubicBezTo>
                    <a:cubicBezTo>
                      <a:pt x="364" y="376"/>
                      <a:pt x="448" y="187"/>
                      <a:pt x="599" y="143"/>
                    </a:cubicBezTo>
                    <a:close/>
                    <a:moveTo>
                      <a:pt x="558" y="941"/>
                    </a:moveTo>
                    <a:cubicBezTo>
                      <a:pt x="498" y="867"/>
                      <a:pt x="459" y="768"/>
                      <a:pt x="447" y="660"/>
                    </a:cubicBezTo>
                    <a:cubicBezTo>
                      <a:pt x="505" y="608"/>
                      <a:pt x="551" y="543"/>
                      <a:pt x="581" y="472"/>
                    </a:cubicBezTo>
                    <a:cubicBezTo>
                      <a:pt x="585" y="476"/>
                      <a:pt x="590" y="480"/>
                      <a:pt x="595" y="484"/>
                    </a:cubicBezTo>
                    <a:cubicBezTo>
                      <a:pt x="626" y="507"/>
                      <a:pt x="663" y="519"/>
                      <a:pt x="702" y="519"/>
                    </a:cubicBezTo>
                    <a:cubicBezTo>
                      <a:pt x="1016" y="519"/>
                      <a:pt x="1016" y="519"/>
                      <a:pt x="1016" y="519"/>
                    </a:cubicBezTo>
                    <a:cubicBezTo>
                      <a:pt x="1060" y="519"/>
                      <a:pt x="1099" y="546"/>
                      <a:pt x="1116" y="584"/>
                    </a:cubicBezTo>
                    <a:cubicBezTo>
                      <a:pt x="1116" y="584"/>
                      <a:pt x="1116" y="585"/>
                      <a:pt x="1116" y="585"/>
                    </a:cubicBezTo>
                    <a:cubicBezTo>
                      <a:pt x="1116" y="845"/>
                      <a:pt x="965" y="1057"/>
                      <a:pt x="779" y="1057"/>
                    </a:cubicBezTo>
                    <a:cubicBezTo>
                      <a:pt x="698" y="1057"/>
                      <a:pt x="620" y="1016"/>
                      <a:pt x="558" y="941"/>
                    </a:cubicBezTo>
                    <a:close/>
                    <a:moveTo>
                      <a:pt x="664" y="1129"/>
                    </a:moveTo>
                    <a:cubicBezTo>
                      <a:pt x="701" y="1142"/>
                      <a:pt x="739" y="1149"/>
                      <a:pt x="779" y="1149"/>
                    </a:cubicBezTo>
                    <a:cubicBezTo>
                      <a:pt x="818" y="1149"/>
                      <a:pt x="857" y="1142"/>
                      <a:pt x="894" y="1129"/>
                    </a:cubicBezTo>
                    <a:cubicBezTo>
                      <a:pt x="911" y="1217"/>
                      <a:pt x="959" y="1294"/>
                      <a:pt x="1028" y="1347"/>
                    </a:cubicBezTo>
                    <a:cubicBezTo>
                      <a:pt x="786" y="1691"/>
                      <a:pt x="786" y="1691"/>
                      <a:pt x="786" y="1691"/>
                    </a:cubicBezTo>
                    <a:cubicBezTo>
                      <a:pt x="784" y="1694"/>
                      <a:pt x="782" y="1695"/>
                      <a:pt x="779" y="1695"/>
                    </a:cubicBezTo>
                    <a:cubicBezTo>
                      <a:pt x="776" y="1695"/>
                      <a:pt x="774" y="1694"/>
                      <a:pt x="773" y="1691"/>
                    </a:cubicBezTo>
                    <a:cubicBezTo>
                      <a:pt x="530" y="1347"/>
                      <a:pt x="530" y="1347"/>
                      <a:pt x="530" y="1347"/>
                    </a:cubicBezTo>
                    <a:cubicBezTo>
                      <a:pt x="599" y="1294"/>
                      <a:pt x="648" y="1217"/>
                      <a:pt x="664" y="1129"/>
                    </a:cubicBezTo>
                    <a:close/>
                    <a:moveTo>
                      <a:pt x="1466" y="1956"/>
                    </a:moveTo>
                    <a:cubicBezTo>
                      <a:pt x="1107" y="1956"/>
                      <a:pt x="1107" y="1956"/>
                      <a:pt x="1107" y="1956"/>
                    </a:cubicBezTo>
                    <a:cubicBezTo>
                      <a:pt x="451" y="1956"/>
                      <a:pt x="451" y="1956"/>
                      <a:pt x="451" y="1956"/>
                    </a:cubicBezTo>
                    <a:cubicBezTo>
                      <a:pt x="92" y="1956"/>
                      <a:pt x="92" y="1956"/>
                      <a:pt x="92" y="1956"/>
                    </a:cubicBezTo>
                    <a:cubicBezTo>
                      <a:pt x="92" y="1646"/>
                      <a:pt x="92" y="1646"/>
                      <a:pt x="92" y="1646"/>
                    </a:cubicBezTo>
                    <a:cubicBezTo>
                      <a:pt x="92" y="1522"/>
                      <a:pt x="192" y="1422"/>
                      <a:pt x="316" y="1422"/>
                    </a:cubicBezTo>
                    <a:cubicBezTo>
                      <a:pt x="318" y="1422"/>
                      <a:pt x="392" y="1420"/>
                      <a:pt x="451" y="1393"/>
                    </a:cubicBezTo>
                    <a:cubicBezTo>
                      <a:pt x="697" y="1744"/>
                      <a:pt x="697" y="1744"/>
                      <a:pt x="697" y="1744"/>
                    </a:cubicBezTo>
                    <a:cubicBezTo>
                      <a:pt x="716" y="1771"/>
                      <a:pt x="746" y="1787"/>
                      <a:pt x="779" y="1787"/>
                    </a:cubicBezTo>
                    <a:cubicBezTo>
                      <a:pt x="779" y="1787"/>
                      <a:pt x="779" y="1787"/>
                      <a:pt x="779" y="1787"/>
                    </a:cubicBezTo>
                    <a:cubicBezTo>
                      <a:pt x="812" y="1787"/>
                      <a:pt x="842" y="1771"/>
                      <a:pt x="861" y="1744"/>
                    </a:cubicBezTo>
                    <a:cubicBezTo>
                      <a:pt x="1108" y="1393"/>
                      <a:pt x="1108" y="1393"/>
                      <a:pt x="1108" y="1393"/>
                    </a:cubicBezTo>
                    <a:cubicBezTo>
                      <a:pt x="1174" y="1422"/>
                      <a:pt x="1240" y="1422"/>
                      <a:pt x="1242" y="1422"/>
                    </a:cubicBezTo>
                    <a:cubicBezTo>
                      <a:pt x="1366" y="1422"/>
                      <a:pt x="1466" y="1522"/>
                      <a:pt x="1466" y="1646"/>
                    </a:cubicBezTo>
                    <a:cubicBezTo>
                      <a:pt x="1466" y="1956"/>
                      <a:pt x="1466" y="1956"/>
                      <a:pt x="1466" y="19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1" name="Chart 5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114385"/>
              </p:ext>
            </p:extLst>
          </p:nvPr>
        </p:nvGraphicFramePr>
        <p:xfrm>
          <a:off x="8004533" y="3564262"/>
          <a:ext cx="3142438" cy="2094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Oval 5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52682" y="4239788"/>
            <a:ext cx="717777" cy="717777"/>
          </a:xfrm>
          <a:prstGeom prst="ellipse">
            <a:avLst/>
          </a:prstGeom>
          <a:solidFill>
            <a:srgbClr val="BABABA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8235855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vulputate est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540AC0-E369-4AD9-BBDB-C2E2E1409CDE}"/>
              </a:ext>
            </a:extLst>
          </p:cNvPr>
          <p:cNvSpPr txBox="1"/>
          <p:nvPr/>
        </p:nvSpPr>
        <p:spPr>
          <a:xfrm>
            <a:off x="4756103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vulputate est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A804C-860C-42CE-B071-DD567E25871D}"/>
              </a:ext>
            </a:extLst>
          </p:cNvPr>
          <p:cNvSpPr txBox="1"/>
          <p:nvPr/>
        </p:nvSpPr>
        <p:spPr>
          <a:xfrm>
            <a:off x="1276351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vulputate est a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5793" y="2479226"/>
            <a:ext cx="5310652" cy="3070333"/>
            <a:chOff x="825793" y="2050794"/>
            <a:chExt cx="5310652" cy="3070333"/>
          </a:xfrm>
        </p:grpSpPr>
        <p:sp>
          <p:nvSpPr>
            <p:cNvPr id="71" name="TextBox 70"/>
            <p:cNvSpPr txBox="1"/>
            <p:nvPr/>
          </p:nvSpPr>
          <p:spPr>
            <a:xfrm>
              <a:off x="825793" y="2890917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1710235" y="2050794"/>
              <a:ext cx="867237" cy="658384"/>
              <a:chOff x="2081212" y="1108153"/>
              <a:chExt cx="973023" cy="73869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81212" y="1600626"/>
                <a:ext cx="973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FINANCING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844712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710235" y="3920431"/>
              <a:ext cx="1074012" cy="685153"/>
              <a:chOff x="2081212" y="1108153"/>
              <a:chExt cx="1205021" cy="7687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081212" y="1108153"/>
                <a:ext cx="762580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81212" y="1600626"/>
                <a:ext cx="1205021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rgbClr val="30353F"/>
                    </a:solidFill>
                  </a:rPr>
                  <a:t>TEAMWORK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752994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4631186" y="3920431"/>
              <a:ext cx="1031540" cy="658384"/>
              <a:chOff x="2081212" y="1108153"/>
              <a:chExt cx="1157368" cy="73869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81212" y="1600626"/>
                <a:ext cx="11573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SCHEDULING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3752994" y="2876165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4631186" y="2055751"/>
              <a:ext cx="948674" cy="658384"/>
              <a:chOff x="2081212" y="1108153"/>
              <a:chExt cx="1064394" cy="73869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081212" y="1108153"/>
                <a:ext cx="822366" cy="52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81212" y="1600626"/>
                <a:ext cx="10643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7" name="Group 16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Freeform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9" name="Group 15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30"/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321776" y="1364417"/>
              <a:ext cx="381490" cy="216726"/>
              <a:chOff x="3340648" y="3269106"/>
              <a:chExt cx="479215" cy="272245"/>
            </a:xfrm>
          </p:grpSpPr>
          <p:sp>
            <p:nvSpPr>
              <p:cNvPr id="155" name="Freeform 11"/>
              <p:cNvSpPr>
                <a:spLocks noEditPoints="1"/>
              </p:cNvSpPr>
              <p:nvPr/>
            </p:nvSpPr>
            <p:spPr bwMode="auto">
              <a:xfrm>
                <a:off x="3340648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aphicFrame>
        <p:nvGraphicFramePr>
          <p:cNvPr id="149" name="Chart 148" descr="This is a chart. "/>
          <p:cNvGraphicFramePr/>
          <p:nvPr>
            <p:extLst>
              <p:ext uri="{D42A27DB-BD31-4B8C-83A1-F6EECF244321}">
                <p14:modId xmlns:p14="http://schemas.microsoft.com/office/powerpoint/2010/main" val="3498961305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118" name="Rectangle 117" descr="This is a chart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 descr="This is a chart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ctangle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58" name="Chart 57"/>
            <p:cNvGraphicFramePr/>
            <p:nvPr>
              <p:extLst>
                <p:ext uri="{D42A27DB-BD31-4B8C-83A1-F6EECF244321}">
                  <p14:modId xmlns:p14="http://schemas.microsoft.com/office/powerpoint/2010/main" val="3400873298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14" name="Group 13" descr="This is a chart. "/>
          <p:cNvGrpSpPr/>
          <p:nvPr/>
        </p:nvGrpSpPr>
        <p:grpSpPr>
          <a:xfrm>
            <a:off x="4500783" y="1883938"/>
            <a:ext cx="3214205" cy="4038852"/>
            <a:chOff x="4498204" y="1883938"/>
            <a:chExt cx="3214205" cy="4038852"/>
          </a:xfrm>
        </p:grpSpPr>
        <p:sp>
          <p:nvSpPr>
            <p:cNvPr id="117" name="Rectangle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6" name="Chart 75"/>
            <p:cNvGraphicFramePr/>
            <p:nvPr>
              <p:extLst>
                <p:ext uri="{D42A27DB-BD31-4B8C-83A1-F6EECF244321}">
                  <p14:modId xmlns:p14="http://schemas.microsoft.com/office/powerpoint/2010/main" val="1654741863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4527666" y="5276459"/>
              <a:ext cx="31463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98204" y="96986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106" name="Group 105" descr="This is a chart. "/>
          <p:cNvGrpSpPr/>
          <p:nvPr/>
        </p:nvGrpSpPr>
        <p:grpSpPr>
          <a:xfrm>
            <a:off x="8437050" y="1986633"/>
            <a:ext cx="3131847" cy="3936157"/>
            <a:chOff x="8598198" y="1937312"/>
            <a:chExt cx="3309256" cy="4159129"/>
          </a:xfrm>
        </p:grpSpPr>
        <p:graphicFrame>
          <p:nvGraphicFramePr>
            <p:cNvPr id="77" name="Chart 76"/>
            <p:cNvGraphicFramePr/>
            <p:nvPr>
              <p:extLst>
                <p:ext uri="{D42A27DB-BD31-4B8C-83A1-F6EECF244321}">
                  <p14:modId xmlns:p14="http://schemas.microsoft.com/office/powerpoint/2010/main" val="606657106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5" name="TextBox 94"/>
            <p:cNvSpPr txBox="1"/>
            <p:nvPr/>
          </p:nvSpPr>
          <p:spPr>
            <a:xfrm>
              <a:off x="8645023" y="5413497"/>
              <a:ext cx="3215609" cy="682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8" name="Rectangle 9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69757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87665" y="903690"/>
            <a:ext cx="14166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EMPLOYEMENTS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93929" y="903690"/>
            <a:ext cx="1700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TIME MANAGEMENT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220529" y="903690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TEAM CONNECTION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oup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Chart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1" name="Oval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55259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Chart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95" name="Group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703581" y="5239446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ctangle 14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Chart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0" name="Freeform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606937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592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Time Series Model Evaluation</vt:lpstr>
      <vt:lpstr>Minimum RMSSE by Horizon</vt:lpstr>
      <vt:lpstr>Minimum RMSSE by Horizon</vt:lpstr>
      <vt:lpstr>Minimum RMSSE by Horizon</vt:lpstr>
      <vt:lpstr>Minimum RMSSE by Horizon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2024-08-02T18:44:46Z</dcterms:created>
  <dcterms:modified xsi:type="dcterms:W3CDTF">2024-08-02T19:09:53Z</dcterms:modified>
</cp:coreProperties>
</file>