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425E6-7CB7-926B-0741-CED002AE3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544721-CD00-9434-79CE-9893B4748C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F54639-2C17-D999-BBF8-5E837E7EB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F56A4-7E21-3B40-87B1-EA040DA14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5E940-08A3-0285-32BD-51317430D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356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D0C02-F6F8-4A5A-A53C-B7836EA8D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E78C32-EBDE-4580-15BA-C88CD241F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203BD-9D78-6C69-B84C-07FBF1EC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73C682-171A-DD16-7D88-A7294922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DECAF-088B-D210-7A03-2266CC933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083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B5E143-BEA9-CDA8-043E-41A2E09DE2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586CA-0F40-84BD-B5C9-18831EBC0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BC2BF-1BD6-7D23-7BB6-FEBBC9ED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C2BA0-269A-CD72-377F-0A03F74AA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1A85C-DB33-AAD6-54E3-D5EBFD6A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2851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FC468-9D4C-75E7-0562-08B08BE1E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E01D9-EE64-6F18-7B91-A3AE3BB772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D9D9-E5CE-3DAA-D1CA-3378B8BCB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2373-CB26-B5BF-9B65-6040ABDC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CC60D-4EF9-F987-9E81-2EC8E9C0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281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D2F9-B7AF-1714-4839-2C9A9CCC2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D67F30-B2AF-F552-7B7F-1EC70981C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DA42B-85DC-766A-4242-7DD594319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0454B-7E7F-2050-301F-C1C97C51D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E83EF-849D-8B6B-6AE0-5580CD984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2337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57B1-7545-90CD-033E-CC70D385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C28B-569C-D94F-5649-0742BE51FE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AB4F2-860D-A317-CB29-C458FBC45F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A9204-648A-E3BD-E1EE-BC0A48D61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74A84-8CD1-D8C0-1AB0-88434F721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9B80D-38A8-7968-4525-C6516188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468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3EB55-9270-48DE-B177-C51E57BD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3413F-7BBD-2884-A2ED-37EAF3551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A3AB3A-EA96-1F42-7D9F-91F65E7E3D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13480-433F-000A-EB41-F3BF295EA6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2DB7EC-CB7E-2721-1B60-AC0BE9E3AB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B2ECFF-2A6A-5C6F-A220-41853682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4FDBAF-F356-059F-FCDE-04D7A8538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09B28A-9E50-E4F9-414D-B2E2AA98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7657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24BBB-9965-5994-6F79-F20365E03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845784-5C48-D76E-1373-D4E2D5DF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D52C7-560D-54AA-6748-0B23E0373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AB4DD-AB87-A022-3D58-9A7D56DF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549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2852A-8E52-A772-3F06-71D988D9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BBE66-E4CA-F197-D921-FE3001BF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1E49-9DEF-18B5-5B74-FD35DEAF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4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F386B-0BA6-FB79-5FB8-CBF5295AF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B817B-1DE2-DA46-3B79-AB361FB35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4AAEF3-EC25-DAA7-09D8-05F459E2B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F4FC6-F94D-763D-7DE5-7BAB9B8CA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A653F0-1C00-85BC-047F-F105C72B0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D802B1-B675-58A3-9C57-A5AD6DE3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37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FE51-E773-0E11-E49B-9EF8CCB0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314E16-660F-CB2D-13F8-C7169F194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F08B1-B4FE-733F-457D-C47E6F345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1D8C38-ABE9-4949-83EB-7523144A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22C302-C018-53D5-CF16-F1BA9AAC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B7FC3-8749-5AD5-376E-8E79E6678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5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518BF0-F34C-7A8B-4553-165B4E121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54A9-DF3B-BCC9-B8A5-C02B7B3D8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D3743-DF95-DB3A-CC60-FE8010D0E9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D4E5B-A76E-40C3-B821-24503B34A864}" type="datetimeFigureOut">
              <a:rPr lang="en-IN" smtClean="0"/>
              <a:t>03-03-2025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88E91-0F46-B506-6E7D-A5535DA9D8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C261-2EE2-2F8C-F0A3-EDE36B315D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F4CCE-E47C-4720-A76C-539AE9553BA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58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38208-2A5E-D96B-2219-05C5898C9D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86" y="433633"/>
            <a:ext cx="11685509" cy="58173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AA8186-6676-5FDF-2DEE-27F4A556D279}"/>
              </a:ext>
            </a:extLst>
          </p:cNvPr>
          <p:cNvSpPr txBox="1"/>
          <p:nvPr/>
        </p:nvSpPr>
        <p:spPr>
          <a:xfrm>
            <a:off x="7126664" y="1300899"/>
            <a:ext cx="3440783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Time to dump hotel data: 7min-7sec</a:t>
            </a:r>
          </a:p>
          <a:p>
            <a:r>
              <a:rPr lang="en-US" sz="1600" dirty="0">
                <a:solidFill>
                  <a:schemeClr val="bg1"/>
                </a:solidFill>
              </a:rPr>
              <a:t>Time to dump room data: 13min-7sec</a:t>
            </a:r>
          </a:p>
          <a:p>
            <a:r>
              <a:rPr lang="en-US" sz="1600" dirty="0">
                <a:solidFill>
                  <a:schemeClr val="bg1"/>
                </a:solidFill>
              </a:rPr>
              <a:t>Total Time Taken: 20min-14sec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9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9A07F7-D601-449C-6B2A-EF91A9EB3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015" y="791852"/>
            <a:ext cx="11294736" cy="50433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3C30DD-61CA-6170-2D0F-D4C514A6AAAA}"/>
              </a:ext>
            </a:extLst>
          </p:cNvPr>
          <p:cNvSpPr txBox="1"/>
          <p:nvPr/>
        </p:nvSpPr>
        <p:spPr>
          <a:xfrm>
            <a:off x="7937369" y="4015819"/>
            <a:ext cx="3043718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Total Time Taken: 31min 42sec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43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AB9A390-85BE-3DBA-C9CA-6EC44A184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203" y="2045617"/>
            <a:ext cx="11005593" cy="219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973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Yeswanth Cheekati</dc:creator>
  <cp:lastModifiedBy>Yeswanth Cheekati</cp:lastModifiedBy>
  <cp:revision>5</cp:revision>
  <dcterms:created xsi:type="dcterms:W3CDTF">2025-03-02T23:09:59Z</dcterms:created>
  <dcterms:modified xsi:type="dcterms:W3CDTF">2025-03-02T23:41:36Z</dcterms:modified>
</cp:coreProperties>
</file>