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20-Feb-25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20-Feb-25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20-Feb-25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20-Feb-25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20-Feb-25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20-Feb-25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20-Feb-25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20-Feb-25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20-Feb-25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20-Feb-25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20-Feb-25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20-Feb-25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Tejas. P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Tejas. P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ATME College of Engineering [Computer Science and Engineering]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F1BAE20-470C-BBE7-4D0A-C18B121B51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5670" y="1276632"/>
            <a:ext cx="10948407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Advanced Steganography Techniques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adaptive steganography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hide data more securely by analyzing image properties.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edge-based or frequency-domain steganography (DCT, DWT)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make data embedding more robust against compression and attacks.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for Multiple File Formats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Extend support beyond PNG to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JPEG, BMP, GIF, and TIFF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wider usability.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Optimize encoding for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compressed formats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without degrading security.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Security with Multi-Layer Encryption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Elliptic Curve Cryptography (ECC) or RSA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key exchange.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hybrid encryption (AES + RSA)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improve security while maintaining efficiency.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AI &amp; Machine Learning for Detection Resistance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AI-powered steganographic methods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that adapt based on detection algorithms.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GANs (Generative Adversarial Networks)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generate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images that are nearly impossible to detect.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Cross-Platform &amp; Mobile Application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 a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GUI-based desktop application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ease of use.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a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app (Android/iOS)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real-time secure communication using steganography.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Cloud-Based Secure Steganography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a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cloud-based secure messaging system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encrypted steganography.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 users to securely upload and retrieve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images from a cloud platform.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Resistance to Steganalysis Attacks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 robustness against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LSB steganalysis, histogram analysis, and statistical detection techniques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randomized bit embedding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make detection more difficult.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incorporating these future enhancements, your project can evolve into a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highly secure, AI-driven, and user-friendly steganographic communication system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real-world applications in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cybersecurity, intelligence, and private communication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			</a:t>
            </a:r>
            <a:r>
              <a:rPr lang="en-US" sz="3200" dirty="0">
                <a:solidFill>
                  <a:schemeClr val="tx1"/>
                </a:solidFill>
              </a:rPr>
              <a:t>This project focuses on secure data hiding using </a:t>
            </a:r>
            <a:r>
              <a:rPr lang="en-US" sz="3200" b="1" dirty="0">
                <a:solidFill>
                  <a:schemeClr val="tx1"/>
                </a:solidFill>
              </a:rPr>
              <a:t>steganography</a:t>
            </a:r>
            <a:r>
              <a:rPr lang="en-US" sz="3200" dirty="0">
                <a:solidFill>
                  <a:schemeClr val="tx1"/>
                </a:solidFill>
              </a:rPr>
              <a:t> and </a:t>
            </a:r>
            <a:r>
              <a:rPr lang="en-US" sz="3200" b="1" dirty="0">
                <a:solidFill>
                  <a:schemeClr val="tx1"/>
                </a:solidFill>
              </a:rPr>
              <a:t>AES encryption</a:t>
            </a:r>
            <a:r>
              <a:rPr lang="en-US" sz="3200" dirty="0">
                <a:solidFill>
                  <a:schemeClr val="tx1"/>
                </a:solidFill>
              </a:rPr>
              <a:t>. Sensitive data is encrypted and embedded in images using the </a:t>
            </a:r>
            <a:r>
              <a:rPr lang="en-US" sz="3200" b="1" dirty="0">
                <a:solidFill>
                  <a:schemeClr val="tx1"/>
                </a:solidFill>
              </a:rPr>
              <a:t>Least Significant Bit (LSB) technique</a:t>
            </a:r>
            <a:r>
              <a:rPr lang="en-US" sz="3200" dirty="0">
                <a:solidFill>
                  <a:schemeClr val="tx1"/>
                </a:solidFill>
              </a:rPr>
              <a:t>. The goal is to ensure </a:t>
            </a:r>
            <a:r>
              <a:rPr lang="en-US" sz="3200" b="1" dirty="0">
                <a:solidFill>
                  <a:schemeClr val="tx1"/>
                </a:solidFill>
              </a:rPr>
              <a:t>confidentiality, imperceptibility, and data integrity</a:t>
            </a:r>
            <a:r>
              <a:rPr lang="en-US" sz="3200" dirty="0">
                <a:solidFill>
                  <a:schemeClr val="tx1"/>
                </a:solidFill>
              </a:rPr>
              <a:t>. Even if intercepted, the hidden data remains secure without the correct decryption key.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6AB9FFF-75E2-29FA-57EB-73BA3D0A60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1325" y="1438097"/>
            <a:ext cx="10914933" cy="4862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Language: 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Used for implementing steganography and encryption.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Cryptography: 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AES (Advanced Encryption Standard)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Ensures secure message encryption.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cryptography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library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Provides AES encryption and padding.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Image Processing: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Steganography (Least Significant Bit - LSB)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Hides encrypted data in images.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OpenCV (cv2)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Reads, modifies, and saves images.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NumPy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Efficient pixel manipulation.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Hashing: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SHA-256 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hashlib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Derives a secure encryption key from a password.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Platforms &amp; Environments: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Windows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Runs on OS with Python support.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Jupyter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Notebook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Recommended development environments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File Handling &amp; System Integration: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OS Module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lang="en-US" sz="2000" dirty="0">
                <a:solidFill>
                  <a:schemeClr val="tx1"/>
                </a:solidFill>
              </a:rPr>
              <a:t>Used for file handling, generating random IV (Initialization Vector) and opening 		encrypted images.</a:t>
            </a:r>
            <a:endParaRPr lang="en-US" altLang="en-US" sz="18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DADE371-0B22-3567-B83A-1CF9B15C26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71948" y="1638648"/>
            <a:ext cx="11366091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AES Encryption + Steganography = Double Security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Unlike basic steganography, this project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encrypts the message using AES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before embedding it in an image.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Even if someone extracts hidden data, they cannot decrypt it without the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correct password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Least Significant Bit (LSB) Steganography for Invisible Data Hiding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LSB technique ensures imperceptibility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meaning the image looks unchanged to the human eye.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avoids noticeable distortions, making detection extremely difficult.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Efficiency &amp; Minimal Image Distortion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Embeds data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without significantly increasing file size or affecting image quality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optimal pixel selection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better security and reduced modification.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Strong Key Derivation for Enhanced Security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SHA-256 hashing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derive a strong AES key from the password.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Prevents weak key attacks, ensuring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robust encryption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 Input &amp; Output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command-line interface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encoding and decoding.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Clear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 messages and warnings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if an image is too small or the wrong password is entered.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Resistance to Steganalysis (Detection Attempts)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Since AES encryption randomizes data patterns,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avoids common statistical detection methods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Unlike traditional LSB steganography, the encrypted payload appears as random noise,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making detection much harder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What Makes This Project Stand Out?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Dual-layer security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(AES + LSB Steganography)</a:t>
            </a: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Minimal image quality loss</a:t>
            </a: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Cross-platform &amp; automated image opening</a:t>
            </a: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Hard to detect using standard steganalysis tools</a:t>
            </a: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Supports large encrypted messages with optimized pixel storage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763D9FC-8D6E-1804-8C38-9A019A3CF1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404208"/>
            <a:ext cx="10676743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 &amp; Intelligence Agencies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for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covert communication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intelligence operations.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Helps securely transmit sensitive messages without attracting attention.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Journalists &amp; Whistleblowers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hide confidential information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within images to avoid censorship.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Ensures secure sharing of critical news reports or evidence.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Government &amp; Military Organizations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Useful for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transmission of classified information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Enhances communication security in sensitive operations.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Corporate &amp; Business Professionals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Protects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trade secrets and confidential 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from corporate espionage.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internal communications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within an organization.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Privacy-Conscious Individuals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 be used by individuals to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safeguard personal 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from cyber threats.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Helps in securely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hiding passwords, private messages, or sensitive documents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images.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Digital Forensics &amp; Law Enforcement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track hidden messages in images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sent by criminals.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 be used in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investigations to retrieve embedded evidence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Ethical Hackers &amp; Security Researchers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Useful for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testing steganographic security methods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 be enhanced to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evaluate and improve modern data-hiding techniques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9DC6EF-F6EE-CBC5-35B1-C3BAA98567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1" y="1429569"/>
            <a:ext cx="4945626" cy="199943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34F8BC-F82F-0A26-B1E0-1029B6A68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1" y="4054983"/>
            <a:ext cx="4945626" cy="20746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4E8EAC-B169-0A1E-627F-2946871E36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2" y="3926657"/>
            <a:ext cx="4806886" cy="22029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768E614-05F9-BDAE-BC46-AA1ADF491D67}"/>
              </a:ext>
            </a:extLst>
          </p:cNvPr>
          <p:cNvSpPr txBox="1"/>
          <p:nvPr/>
        </p:nvSpPr>
        <p:spPr>
          <a:xfrm>
            <a:off x="1681859" y="3557325"/>
            <a:ext cx="2526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Figure 1: </a:t>
            </a:r>
            <a:r>
              <a:rPr lang="en-US" dirty="0"/>
              <a:t>Source code.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5AEB83-B515-0A29-623A-8AB4A3C5E13D}"/>
              </a:ext>
            </a:extLst>
          </p:cNvPr>
          <p:cNvSpPr txBox="1"/>
          <p:nvPr/>
        </p:nvSpPr>
        <p:spPr>
          <a:xfrm>
            <a:off x="1364263" y="6189123"/>
            <a:ext cx="3162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Figure 3: </a:t>
            </a:r>
            <a:r>
              <a:rPr lang="en-US" dirty="0"/>
              <a:t>Output of the project.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2BD93C0-9D64-BFEF-DEC5-6398C5731C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2" y="1308409"/>
            <a:ext cx="4806886" cy="214139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9159119-E5A0-5152-295E-1FB575EA54D6}"/>
              </a:ext>
            </a:extLst>
          </p:cNvPr>
          <p:cNvSpPr txBox="1"/>
          <p:nvPr/>
        </p:nvSpPr>
        <p:spPr>
          <a:xfrm>
            <a:off x="6724489" y="6155844"/>
            <a:ext cx="4273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Figure 4: </a:t>
            </a:r>
            <a:r>
              <a:rPr lang="en-US" dirty="0"/>
              <a:t>Output image Encryptedmsg.png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574272-C87D-071C-B9DC-321AA89BAD7C}"/>
              </a:ext>
            </a:extLst>
          </p:cNvPr>
          <p:cNvSpPr txBox="1"/>
          <p:nvPr/>
        </p:nvSpPr>
        <p:spPr>
          <a:xfrm>
            <a:off x="7212443" y="3525756"/>
            <a:ext cx="3297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Figure 3: </a:t>
            </a:r>
            <a:r>
              <a:rPr lang="en-US" dirty="0"/>
              <a:t>Input image Mypic.png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4E7E215-F794-2B5D-881E-FF3FFB8467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2284" y="1670699"/>
            <a:ext cx="11158524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addresses the problem of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communication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by implementing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hiding in images using steganography and AES encryption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Traditional encryption alone may not be enough to prevent interception, but by embedding encrypted messages into images using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Least Significant Bit (LSB) technique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this system ensures both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confidentiality and imperceptibility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integration of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AES encryption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before embedding enhances security, ensuring that even if the hidden data is extracted, it remains unreadable without the correct key. This method provides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robust, efficient, and undetectable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way to transmit sensitive information securely. It can be applied in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cybersecurity, intelligence operations, digital forensics, and secure communication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the future, this project can be expanded with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steganography techniques, AI-driven detection resistance, and multi-image encoding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further enhance security and usability.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Make sure that there should be readme file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115</TotalTime>
  <Words>1122</Words>
  <Application>Microsoft Office PowerPoint</Application>
  <PresentationFormat>Widescreen</PresentationFormat>
  <Paragraphs>120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Arial Unicode MS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Secure Data Hiding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TEJAS P</cp:lastModifiedBy>
  <cp:revision>47</cp:revision>
  <dcterms:created xsi:type="dcterms:W3CDTF">2021-05-26T16:50:10Z</dcterms:created>
  <dcterms:modified xsi:type="dcterms:W3CDTF">2025-02-20T12:30:20Z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