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20-Feb-25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20-Feb-25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20-Feb-25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20-Feb-25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20-Feb-25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20-Feb-25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20-Feb-25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20-Feb-25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20-Feb-25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20-Feb-25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20-Feb-25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Tejas. P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Tejas. P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ATME College of Engineering [Computer Science and Engineering]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1BAE20-470C-BBE7-4D0A-C18B121B51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276632"/>
            <a:ext cx="1094840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Advanced Steganography Techniques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steganography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hide data more securely by analyzing image properties.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edge-based or frequency-domain steganography (DCT, DWT)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make data embedding more robust against compression and attacks.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support beyond PNG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JPEG, BMP, GIF, and TIFF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wider usability.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encoding for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compressed formats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degrading security.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 with Multi-Layer Encryption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Elliptic Curve Cryptography (ECC) or RSA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key exchange.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encryption (AES + RSA)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improve security while maintaining efficiency.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&amp; Machine Learning for Detection Resistance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steganographic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adapt based on detection algorithms.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GANs (Generative Adversarial Networks)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generate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images that are nearly impossible to detect.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Cross-Platform &amp; Mobile Application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GUI-based desktop application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ease of use.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(Android/iOS)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 secure communication using steganography.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Secure Steganography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secure messaging system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encrypted steganography.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users to securely upload and retrieve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images from a cloud platform.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Resistance to Steganalysis Attacks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robustness against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LSB steganalysis, histogram analysis, and statistical detection techniques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randomized bit embedding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make detection more difficult.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incorporating these future enhancements, your project can evolve into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highly secure, AI-driven, and user-friendly steganographic communication system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real-world applications in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cybersecurity, intelligence, and private communication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		</a:t>
            </a:r>
            <a:r>
              <a:rPr lang="en-US" sz="3200" dirty="0">
                <a:solidFill>
                  <a:schemeClr val="tx1"/>
                </a:solidFill>
              </a:rPr>
              <a:t>This project focuses on secure data hiding using </a:t>
            </a:r>
            <a:r>
              <a:rPr lang="en-US" sz="3200" b="1" dirty="0">
                <a:solidFill>
                  <a:schemeClr val="tx1"/>
                </a:solidFill>
              </a:rPr>
              <a:t>steganography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b="1" dirty="0">
                <a:solidFill>
                  <a:schemeClr val="tx1"/>
                </a:solidFill>
              </a:rPr>
              <a:t>AES encryption</a:t>
            </a:r>
            <a:r>
              <a:rPr lang="en-US" sz="3200" dirty="0">
                <a:solidFill>
                  <a:schemeClr val="tx1"/>
                </a:solidFill>
              </a:rPr>
              <a:t>. Sensitive data is encrypted and embedded in images using the </a:t>
            </a:r>
            <a:r>
              <a:rPr lang="en-US" sz="3200" b="1" dirty="0">
                <a:solidFill>
                  <a:schemeClr val="tx1"/>
                </a:solidFill>
              </a:rPr>
              <a:t>Least Significant Bit (LSB) technique</a:t>
            </a:r>
            <a:r>
              <a:rPr lang="en-US" sz="3200" dirty="0">
                <a:solidFill>
                  <a:schemeClr val="tx1"/>
                </a:solidFill>
              </a:rPr>
              <a:t>. The goal is to ensure </a:t>
            </a:r>
            <a:r>
              <a:rPr lang="en-US" sz="3200" b="1" dirty="0">
                <a:solidFill>
                  <a:schemeClr val="tx1"/>
                </a:solidFill>
              </a:rPr>
              <a:t>confidentiality, imperceptibility, and data integrity</a:t>
            </a:r>
            <a:r>
              <a:rPr lang="en-US" sz="3200" dirty="0">
                <a:solidFill>
                  <a:schemeClr val="tx1"/>
                </a:solidFill>
              </a:rPr>
              <a:t>. Even if intercepted, the hidden data remains secure without the correct decryption key.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6AB9FFF-75E2-29FA-57EB-73BA3D0A60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1438097"/>
            <a:ext cx="10914933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Used for implementing steganography and encryption.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Cryptography: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(Advanced Encryption Standard)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Ensures secure message encryption.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cryptography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library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Provides AES encryption and padding.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Processing: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(Least Significant Bit - LSB)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Hides encrypted data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OpenCV (cv2)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Reads, modifies, and saves images.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Efficient pixel manipulation.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Hashing: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SHA-256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hashlib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Derives a secure encryption key from a password.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 &amp; Environments: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Runs on OS with Python support.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Recommended development environments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File Handling &amp; System Integration: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OS Module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US" sz="2000" dirty="0">
                <a:solidFill>
                  <a:schemeClr val="tx1"/>
                </a:solidFill>
              </a:rPr>
              <a:t>Used for file handling, generating random IV (Initialization Vector) and opening 		encrypted images.</a:t>
            </a: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ADE371-0B22-3567-B83A-1CF9B15C26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1948" y="1638648"/>
            <a:ext cx="1136609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AES Encryption + Steganography = Double Security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basic steganography, this project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encrypts the message using AES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before embedding it in an image.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 if someone extracts hidden data, they cannot decrypt it without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 password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 Significant Bit (LSB) Steganography for Invisible Data Hiding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LSB technique ensures imperceptibility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meaning the image looks unchanged to the human eye.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avoids noticeable distortions, making detection extremely difficult.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Efficiency &amp; Minimal Image Distortion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Embeds data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significantly increasing file size or affecting image quality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 pixel selection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security and reduced modification.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Key Derivation for Enhanced Security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SHA-256 hashing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derive a strong AES key from the password.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Prevents weak key attacks, ensuring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encryption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Input &amp; Output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command-line 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encoding and decoding.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messages and warnings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an image is too small or the wrong password is entered.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Resistance to Steganalysis (Detection Attempts)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AES encryption randomizes data patterns,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avoids common statistical detection methods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traditional LSB steganography, the encrypted payload appears as random noise,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detection much harder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Makes This Project Stand Out?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Dual-layer security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(AES + LSB Steganography)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image quality loss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&amp; automated image opening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 to detect using standard steganalysis tools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large encrypted messages with optimized pixel storage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3D9FC-8D6E-1804-8C38-9A019A3CF1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04208"/>
            <a:ext cx="1067674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&amp; Intelligence Agencies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 communication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intelligence operations.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securely transmit sensitive messages without attracting attention.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hide confidential information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within images to avoid censorship.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secure sharing of critical news reports or evidence.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Military Organizations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transmission of classified information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communication security in sensitive operations.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Corporate &amp; Business Professionals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 secrets and confidential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corporate espionage.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internal communications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within an organization.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Privacy-Conscious Individuals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used by individuals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safeguard personal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cyber threats.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 securely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hiding passwords, private messages, or sensitive documents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images.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Digital Forensics &amp; Law Enforcement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hidden messages in images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sent by criminals.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used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investigations to retrieve embedded evidence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Ethical Hackers &amp; Security Researchers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steganographic security methods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enhanced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and improve modern data-hiding techniques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9DC6EF-F6EE-CBC5-35B1-C3BAA9856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429569"/>
            <a:ext cx="4945626" cy="19994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34F8BC-F82F-0A26-B1E0-1029B6A68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4054983"/>
            <a:ext cx="4945626" cy="2074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4E8EAC-B169-0A1E-627F-2946871E3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2" y="3926657"/>
            <a:ext cx="4806886" cy="22029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68E614-05F9-BDAE-BC46-AA1ADF491D67}"/>
              </a:ext>
            </a:extLst>
          </p:cNvPr>
          <p:cNvSpPr txBox="1"/>
          <p:nvPr/>
        </p:nvSpPr>
        <p:spPr>
          <a:xfrm>
            <a:off x="1681859" y="3557325"/>
            <a:ext cx="252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1: </a:t>
            </a:r>
            <a:r>
              <a:rPr lang="en-US" dirty="0"/>
              <a:t>Source code.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AEB83-B515-0A29-623A-8AB4A3C5E13D}"/>
              </a:ext>
            </a:extLst>
          </p:cNvPr>
          <p:cNvSpPr txBox="1"/>
          <p:nvPr/>
        </p:nvSpPr>
        <p:spPr>
          <a:xfrm>
            <a:off x="1364263" y="6189123"/>
            <a:ext cx="316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3: </a:t>
            </a:r>
            <a:r>
              <a:rPr lang="en-US" dirty="0"/>
              <a:t>Output of the project.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BD93C0-9D64-BFEF-DEC5-6398C5731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2" y="1308409"/>
            <a:ext cx="4806886" cy="2141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159119-E5A0-5152-295E-1FB575EA54D6}"/>
              </a:ext>
            </a:extLst>
          </p:cNvPr>
          <p:cNvSpPr txBox="1"/>
          <p:nvPr/>
        </p:nvSpPr>
        <p:spPr>
          <a:xfrm>
            <a:off x="6724489" y="6155844"/>
            <a:ext cx="427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4: </a:t>
            </a:r>
            <a:r>
              <a:rPr lang="en-US" dirty="0"/>
              <a:t>Output image Encryptedmsg.png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74272-C87D-071C-B9DC-321AA89BAD7C}"/>
              </a:ext>
            </a:extLst>
          </p:cNvPr>
          <p:cNvSpPr txBox="1"/>
          <p:nvPr/>
        </p:nvSpPr>
        <p:spPr>
          <a:xfrm>
            <a:off x="7212443" y="3525756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3: </a:t>
            </a:r>
            <a:r>
              <a:rPr lang="en-US" dirty="0"/>
              <a:t>Input image Mypic.png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E7E215-F794-2B5D-881E-FF3FFB8467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284" y="1670699"/>
            <a:ext cx="1115852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addresses the problem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implementing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hiding in images using steganography and AES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Traditional encryption alone may not be enough to prevent interception, but by embedding encrypted messages into images using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 Significant Bit (LSB) technique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this system ensures both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confidentiality and imperceptibility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integration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before embedding enhances security, ensuring that even if the hidden data is extracted, it remains unreadable without the correct key. This method provides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efficient, and undetectable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to transmit sensitive information securely. It can be applied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cybersecurity, intelligence operations, digital forensics, and secure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future, this project can be expanded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steganography techniques, AI-driven detection resistance, and multi-image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further enhance security and usability.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https://github.com/TejasP15/Stenography.git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115</TotalTime>
  <Words>1125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TEJAS P</cp:lastModifiedBy>
  <cp:revision>48</cp:revision>
  <dcterms:created xsi:type="dcterms:W3CDTF">2021-05-26T16:50:10Z</dcterms:created>
  <dcterms:modified xsi:type="dcterms:W3CDTF">2025-02-20T13:21:13Z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