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8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3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5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9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2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1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7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7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8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9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4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88" r:id="rId6"/>
    <p:sldLayoutId id="2147483693" r:id="rId7"/>
    <p:sldLayoutId id="2147483689" r:id="rId8"/>
    <p:sldLayoutId id="2147483690" r:id="rId9"/>
    <p:sldLayoutId id="2147483691" r:id="rId10"/>
    <p:sldLayoutId id="2147483692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group of pink and purple lights&#10;&#10;Description automatically generated">
            <a:extLst>
              <a:ext uri="{FF2B5EF4-FFF2-40B4-BE49-F238E27FC236}">
                <a16:creationId xmlns:a16="http://schemas.microsoft.com/office/drawing/2014/main" id="{057E6D2C-FD3C-22FD-E9F4-7BBFBBF19A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9978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346C25-958A-31D2-DF22-BE623F53F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Product Management System</a:t>
            </a:r>
            <a:endParaRPr lang="en-IN" sz="6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BE03F-4379-4C6C-6095-875C6373A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0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0E88F571-9C33-EDCF-CF2B-3156D7FC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7E7CBBE-5144-E9A7-C809-21EA3AE4F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79" b="19560"/>
          <a:stretch/>
        </p:blipFill>
        <p:spPr>
          <a:xfrm>
            <a:off x="877824" y="588246"/>
            <a:ext cx="10442448" cy="5473558"/>
          </a:xfrm>
          <a:prstGeom prst="rect">
            <a:avLst/>
          </a:prstGeom>
          <a:noFill/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60936-5848-C7B8-F6AA-BF10E196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49861-B8F7-A47A-3959-55FE8088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28E21-5C76-4747-FBCB-0663DF23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1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E23D-DF2D-CFEC-EB2B-6E68814DE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E9FEA3A-4DB3-CE99-4E6B-101A1EBA6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11" y="432079"/>
            <a:ext cx="10778281" cy="628939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F1C15-6E39-07D9-16D6-A8289457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D5F34-99F3-93A9-FC27-F2CD9760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8A583-347A-4E5A-D0D3-67A6753F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8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5BFA-3C51-3FA5-D7BC-08AFD0EF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" name="Content Placeholder 10" descr="A screenshot of a computer">
            <a:extLst>
              <a:ext uri="{FF2B5EF4-FFF2-40B4-BE49-F238E27FC236}">
                <a16:creationId xmlns:a16="http://schemas.microsoft.com/office/drawing/2014/main" id="{DE2741C9-76F2-4643-D8EA-4CDAD923C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51" y="588245"/>
            <a:ext cx="11374734" cy="594318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AA326-D54A-2E81-C170-4AC1662F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9292C-68D1-821E-F8E5-2FE15C74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E1BC2-9EB1-70B6-6731-A60FBA90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B9F05-EFFA-0A83-E887-0BCC5BFD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Content Placeholder 8" descr="A screenshot of a computer">
            <a:extLst>
              <a:ext uri="{FF2B5EF4-FFF2-40B4-BE49-F238E27FC236}">
                <a16:creationId xmlns:a16="http://schemas.microsoft.com/office/drawing/2014/main" id="{C4524512-4F35-EF43-7232-5CE6F8AF4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" y="492369"/>
            <a:ext cx="11987683" cy="622910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DF92B-D259-D98B-3311-B643456A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AE26B-0E37-990E-8243-E86276AC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7B821-4967-507C-FD43-2B6B1E4C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4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457A9-03DC-1C99-559D-48666E08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B95A20-47C8-78B7-A88C-08FC1CED0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04" y="588245"/>
            <a:ext cx="10715296" cy="613323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DF89C-E727-62FE-81A1-F32048AF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0371C-64DD-1893-EA3E-E6EF2168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9B791-23F7-5873-94F3-2FCE9450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88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CB1F-C635-CE2E-E014-03514E5F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5FB60-0E10-25E8-4EE2-25C9C608B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9AB16-C875-BABC-7622-FCAFF049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D6E10-DD24-273B-041F-802961D8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6856C-FAFC-F47E-5553-31B427C7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A69B24-35AC-D52E-653D-107EBAB3A34E}"/>
              </a:ext>
            </a:extLst>
          </p:cNvPr>
          <p:cNvSpPr/>
          <p:nvPr/>
        </p:nvSpPr>
        <p:spPr>
          <a:xfrm>
            <a:off x="3598489" y="2967335"/>
            <a:ext cx="499502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US" sz="8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8305881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DarkSeedLeftStep">
      <a:dk1>
        <a:srgbClr val="000000"/>
      </a:dk1>
      <a:lt1>
        <a:srgbClr val="FFFFFF"/>
      </a:lt1>
      <a:dk2>
        <a:srgbClr val="301B27"/>
      </a:dk2>
      <a:lt2>
        <a:srgbClr val="F0F3F3"/>
      </a:lt2>
      <a:accent1>
        <a:srgbClr val="D43B4E"/>
      </a:accent1>
      <a:accent2>
        <a:srgbClr val="C32A7C"/>
      </a:accent2>
      <a:accent3>
        <a:srgbClr val="D43BCE"/>
      </a:accent3>
      <a:accent4>
        <a:srgbClr val="892AC3"/>
      </a:accent4>
      <a:accent5>
        <a:srgbClr val="5C3BD4"/>
      </a:accent5>
      <a:accent6>
        <a:srgbClr val="2A49C3"/>
      </a:accent6>
      <a:hlink>
        <a:srgbClr val="7F54C6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35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 Light</vt:lpstr>
      <vt:lpstr>Arial</vt:lpstr>
      <vt:lpstr>Walbaum Display</vt:lpstr>
      <vt:lpstr>BohoVogueVTI</vt:lpstr>
      <vt:lpstr>Product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Tejas Pathare</dc:creator>
  <cp:lastModifiedBy>Tejas Pathare</cp:lastModifiedBy>
  <cp:revision>4</cp:revision>
  <dcterms:created xsi:type="dcterms:W3CDTF">2025-01-30T16:54:28Z</dcterms:created>
  <dcterms:modified xsi:type="dcterms:W3CDTF">2025-03-16T11:22:56Z</dcterms:modified>
</cp:coreProperties>
</file>