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9D6F5-A9D4-C22B-732C-A31A172FB9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209393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1AFD6E-3459-290F-1147-F0C47ACEEA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46774"/>
            <a:ext cx="9144000" cy="106689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4674D3-6FB9-5549-B0F2-FD61E82D1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B5883-038C-4696-8E27-1811E470D6D4}" type="datetime1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239BBC-C979-2C77-493E-CF5498AEB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813B7E-A51C-D9CD-2189-650A9D63B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886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990AE-F72C-4C2E-E2D0-7A8D7EEF0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41B46D-142E-8C8E-C4F4-B6B1586A6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4D92E3-36AD-2615-0166-6B73C34F1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8A6D4-154B-4E4D-9001-7A6C328D243E}" type="datetime1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0BFB69-319D-2284-2734-217160D39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883B0-C775-5BD2-8EC6-A41D19BCA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930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040463-6D41-8D45-088A-540B0D1883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92281"/>
            <a:ext cx="2628900" cy="558468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5F2276-7F04-F3F7-E3CE-F81C8DC63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92281"/>
            <a:ext cx="7734300" cy="558468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802BF-9E0C-3251-8FAE-81F07DB05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80999-9BD6-4929-BDEC-B84E21C16701}" type="datetime1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9F1754-5B8F-A9FA-E8B1-06E04CE28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01E6A8-5139-ECD4-CC0C-32FFC6741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953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155F0-A6D4-C39B-394F-0B16E9C9C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1860F-B260-57CE-E12B-2C94860319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745C9F-D94D-E5D3-B73A-20621FA53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AB243-BB42-966A-4708-15C9B11D6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C3A3BD-2CC5-03D3-4CD6-E31A55BA2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097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D8633-AC3B-E617-1C54-84932DDD7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4236" y="1514688"/>
            <a:ext cx="8584164" cy="3138875"/>
          </a:xfrm>
        </p:spPr>
        <p:txBody>
          <a:bodyPr anchor="b">
            <a:normAutofit/>
          </a:bodyPr>
          <a:lstStyle>
            <a:lvl1pPr>
              <a:defRPr sz="36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68C242-ECAB-AEC3-7E9B-F9854AF31C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74236" y="4963885"/>
            <a:ext cx="8584165" cy="1125765"/>
          </a:xfrm>
        </p:spPr>
        <p:txBody>
          <a:bodyPr>
            <a:normAutofit/>
          </a:bodyPr>
          <a:lstStyle>
            <a:lvl1pPr marL="0" indent="0">
              <a:buNone/>
              <a:defRPr sz="1600" cap="all" spc="30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0D9B82-EEF4-2CD7-61FE-BAFB2B96D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F5005-EC25-4FB9-B19B-2437F0B120D2}" type="datetime1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222B6-F7A8-70A5-B023-FCAD5D7C4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85D758-2E38-8A8D-75BC-667F6A23B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928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60DFF-11BD-F5F4-35D4-1986ABBD3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D1279-E9A9-702E-144D-61114B788E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77824" y="2159175"/>
            <a:ext cx="4977453" cy="40177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84E624-7A76-56EC-FA0D-E2AA8EF9B9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8391" y="2159175"/>
            <a:ext cx="4985785" cy="40177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9D7DF5-30AD-AE47-D516-5CEE82770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83B5C-2325-42FF-AF91-C1451D9D66CC}" type="datetime1">
              <a:rPr lang="en-US" smtClean="0"/>
              <a:t>1/30/2025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05C503-B649-B083-6341-F6E376AF8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53EA35-CF5A-DB36-8B14-5C184B6F1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817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BA3D8-FDD9-329B-BCC6-BBF47F01B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348" y="602671"/>
            <a:ext cx="10429303" cy="76892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EEF7DC-0699-CB3C-A7CB-39035D89A4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1349" y="1696325"/>
            <a:ext cx="4963538" cy="647700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52EB40-99E1-CCA4-BAFA-F51AA56CF2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81349" y="2344025"/>
            <a:ext cx="4963538" cy="38333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8979BC-6B50-751D-D569-F360938B05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22669" y="1696325"/>
            <a:ext cx="4987982" cy="647700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A3A26F-230E-2D25-6BDC-6ECA00FAEF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22669" y="2344025"/>
            <a:ext cx="4987982" cy="383337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182A01-DE7C-3BA4-96FF-CDEF2F60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8DB08-3B01-46DD-99F2-F6F6334EA669}" type="datetime1">
              <a:rPr lang="en-US" smtClean="0"/>
              <a:t>1/30/2025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CAA828-0166-8ECD-BCE8-654BEFDD7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90C0D2-459A-04AA-FD90-7687D2FE8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076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D549F-FA71-857F-E02E-3CB63CE68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569611-F911-D3D4-B613-ACCDA56C4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2AC11-ACC3-4129-BBD7-C580BF1A4EE7}" type="datetime1">
              <a:rPr lang="en-US" smtClean="0"/>
              <a:t>1/30/2025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EA1961-0B6B-8FEB-F2CB-C42E90EF2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2AA80E-3139-9F1B-9C3E-2A76628CF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82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F54789-9F96-511A-0FB6-24F6A8418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0F7F3-E406-44E2-93AF-674B3F1A2E51}" type="datetime1">
              <a:rPr lang="en-US" smtClean="0"/>
              <a:t>1/30/2025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780399-ADEF-8F74-9F59-6AD804C93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B6A34F-ABAB-9C4E-38A1-C6EEB944B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775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E3917-2BF6-1CE2-F34B-49F0D09A1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07868"/>
            <a:ext cx="3640713" cy="2062594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15B8F-A9F3-8583-FFF1-175021F17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2898" y="807867"/>
            <a:ext cx="5922489" cy="505318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D90AFF-A949-CE9E-6B94-C1B6196129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000652"/>
            <a:ext cx="3640713" cy="2868336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95267E-088F-FB9A-9469-551890F29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1DD93-7C9D-4E53-81F0-DDE57FEA7EDB}" type="datetime1">
              <a:rPr lang="en-US" smtClean="0"/>
              <a:t>1/30/2025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EA3FFC-B3A6-C0B6-5DAE-70BE0D6FB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08D35F-BC2E-8D14-060F-449CBAF7C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780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909ED-ED97-A3CE-5569-77B45F414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20881"/>
            <a:ext cx="3639312" cy="206259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83BB3A-9E24-DE4C-9619-1502F1B6F3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47408" y="919595"/>
            <a:ext cx="6107979" cy="501361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B4CE1F-29E0-88BB-8489-E58236B8B1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000652"/>
            <a:ext cx="3643889" cy="2868336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4B7212-6816-FFD1-50B2-58844AD38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7BC28-59DE-4F83-B4A1-497203279FAD}" type="datetime1">
              <a:rPr lang="en-US" smtClean="0"/>
              <a:t>1/30/2025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417744-5A24-B7B7-5FD6-E98E60832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DA4D1-A71D-A7A6-3D0C-294E5D280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597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5858A62-FE72-978B-BE71-05908D82E1A4}"/>
              </a:ext>
            </a:extLst>
          </p:cNvPr>
          <p:cNvSpPr/>
          <p:nvPr/>
        </p:nvSpPr>
        <p:spPr>
          <a:xfrm>
            <a:off x="0" y="0"/>
            <a:ext cx="12192000" cy="6860161"/>
          </a:xfrm>
          <a:prstGeom prst="rect">
            <a:avLst/>
          </a:prstGeom>
          <a:solidFill>
            <a:schemeClr val="bg2">
              <a:lumMod val="75000"/>
              <a:alpha val="15000"/>
            </a:schemeClr>
          </a:solidFill>
          <a:ln w="190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FA14B7-4740-5D9F-6489-BAD00C3E0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08" y="588245"/>
            <a:ext cx="10449784" cy="12659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90487F-803F-C5AF-BD93-39C0FC7389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77824" y="2157984"/>
            <a:ext cx="10442448" cy="39038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86FCEF-4EDF-C2EF-7D81-FEFF7042F3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77824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300" baseline="0">
                <a:solidFill>
                  <a:schemeClr val="tx2"/>
                </a:solidFill>
              </a:defRPr>
            </a:lvl1pPr>
          </a:lstStyle>
          <a:p>
            <a:fld id="{0BDC4764-F656-4735-9820-9886F8DF1D6A}" type="datetime1">
              <a:rPr lang="en-US" smtClean="0"/>
              <a:t>1/30/2025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4663BC-4D46-C74D-DDF2-9D25B4D96F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32320" y="6356350"/>
            <a:ext cx="42976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1B4EAE-CB5C-D14B-77EF-7B155FA683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29999" y="6356350"/>
            <a:ext cx="521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+mj-lt"/>
              </a:defRPr>
            </a:lvl1pPr>
          </a:lstStyle>
          <a:p>
            <a:fld id="{C68AC1EC-23E2-4F0E-A5A4-674EC8DB95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545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88" r:id="rId6"/>
    <p:sldLayoutId id="2147483693" r:id="rId7"/>
    <p:sldLayoutId id="2147483689" r:id="rId8"/>
    <p:sldLayoutId id="2147483690" r:id="rId9"/>
    <p:sldLayoutId id="2147483691" r:id="rId10"/>
    <p:sldLayoutId id="2147483692" r:id="rId11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A group of pink and purple lights&#10;&#10;Description automatically generated">
            <a:extLst>
              <a:ext uri="{FF2B5EF4-FFF2-40B4-BE49-F238E27FC236}">
                <a16:creationId xmlns:a16="http://schemas.microsoft.com/office/drawing/2014/main" id="{057E6D2C-FD3C-22FD-E9F4-7BBFBBF19A4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t="9978" r="-1" b="-1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8346C25-958A-31D2-DF22-BE623F53FC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3240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chemeClr val="bg1"/>
                </a:solidFill>
              </a:rPr>
              <a:t>Product Management System</a:t>
            </a:r>
            <a:endParaRPr lang="en-IN" sz="66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7BE03F-4379-4C6C-6095-875C6373A7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4599432"/>
            <a:ext cx="9144000" cy="1536192"/>
          </a:xfrm>
        </p:spPr>
        <p:txBody>
          <a:bodyPr>
            <a:normAutofit/>
          </a:bodyPr>
          <a:lstStyle/>
          <a:p>
            <a:endParaRPr lang="en-IN">
              <a:solidFill>
                <a:schemeClr val="bg1"/>
              </a:solidFill>
            </a:endParaRPr>
          </a:p>
        </p:txBody>
      </p:sp>
      <p:sp>
        <p:nvSpPr>
          <p:cNvPr id="17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108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D5BB4F54-FA0F-3F49-A37A-1A19833F1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08" y="588245"/>
            <a:ext cx="10449784" cy="1265928"/>
          </a:xfrm>
        </p:spPr>
        <p:txBody>
          <a:bodyPr/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8139FEF-C3C5-3084-C452-3FF1BAD4D9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87" y="321547"/>
            <a:ext cx="11870819" cy="6536453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D60936-5848-C7B8-F6AA-BF10E1969E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7824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579F6069-8263-4296-913A-BC2234E8D32B}" type="datetime1">
              <a:rPr lang="en-US" smtClean="0"/>
              <a:pPr>
                <a:spcAft>
                  <a:spcPts val="600"/>
                </a:spcAft>
              </a:pPr>
              <a:t>1/30/2025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649861-B8F7-A47A-3959-55FE80880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32320" y="6356350"/>
            <a:ext cx="429768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928E21-5C76-4747-FBCB-0663DF239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9999" y="6356350"/>
            <a:ext cx="52120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68AC1EC-23E2-4F0E-A5A4-674EC8DB954E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819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6E23D-DF2D-CFEC-EB2B-6E68814DE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C3070-3E83-4A2D-3727-9749FFC4E5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8F1C15-6E39-07D9-16D6-A8289457C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1D5F34-99F3-93A9-FC27-F2CD97608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F8A583-347A-4E5A-D0D3-67A6753F4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3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4DD76F6-775E-0A7C-518E-AA9F84E9E1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366387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85BFA-3C51-3FA5-D7BC-08AFD0EF3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36C1FF-C91A-0F0C-2E04-F58D5D3B53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2AA326-D54A-2E81-C170-4AC1662F0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89292C-68D1-821E-F8E5-2FE15C743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E1BC2-9EB1-70B6-6731-A60FBA90B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4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C432CD4-3FC3-5FE7-5BE5-36E4C420CA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54080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B9F05-EFFA-0A83-E887-0BCC5BFDB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DA2ADA-5D99-D83C-AD12-2F31269194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0DF92B-D259-D98B-3311-B643456A7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3AE26B-0E37-990E-8243-E86276AC0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E7B821-4967-507C-FD43-2B6B1E4CD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5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5730051-8E7D-E980-0448-66633B8782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290045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457A9-03DC-1C99-559D-48666E085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8059E-2455-271E-D0C0-3D088C25D7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ADF89C-E727-62FE-81A1-F32048AF7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70371C-64DD-1893-EA3E-E6EF2168B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E9B791-23F7-5873-94F3-2FCE94509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6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49CA489-CF1F-D60E-FAF0-7263165C0E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088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8CB1F-C635-CE2E-E014-03514E5FE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D5FB60-0E10-25E8-4EE2-25C9C608BA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E9AB16-C875-BABC-7622-FCAFF0491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4D6E10-DD24-273B-041F-802961D80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6856C-FAFC-F47E-5553-31B427C7B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7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BA69B24-35AC-D52E-653D-107EBAB3A34E}"/>
              </a:ext>
            </a:extLst>
          </p:cNvPr>
          <p:cNvSpPr/>
          <p:nvPr/>
        </p:nvSpPr>
        <p:spPr>
          <a:xfrm>
            <a:off x="3598489" y="2967335"/>
            <a:ext cx="4995022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8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Thank You</a:t>
            </a:r>
            <a:endParaRPr lang="en-US" sz="88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18305881"/>
      </p:ext>
    </p:extLst>
  </p:cSld>
  <p:clrMapOvr>
    <a:masterClrMapping/>
  </p:clrMapOvr>
</p:sld>
</file>

<file path=ppt/theme/theme1.xml><?xml version="1.0" encoding="utf-8"?>
<a:theme xmlns:a="http://schemas.openxmlformats.org/drawingml/2006/main" name="BohoVogueVTI">
  <a:themeElements>
    <a:clrScheme name="AnalogousFromDarkSeedLeftStep">
      <a:dk1>
        <a:srgbClr val="000000"/>
      </a:dk1>
      <a:lt1>
        <a:srgbClr val="FFFFFF"/>
      </a:lt1>
      <a:dk2>
        <a:srgbClr val="301B27"/>
      </a:dk2>
      <a:lt2>
        <a:srgbClr val="F0F3F3"/>
      </a:lt2>
      <a:accent1>
        <a:srgbClr val="D43B4E"/>
      </a:accent1>
      <a:accent2>
        <a:srgbClr val="C32A7C"/>
      </a:accent2>
      <a:accent3>
        <a:srgbClr val="D43BCE"/>
      </a:accent3>
      <a:accent4>
        <a:srgbClr val="892AC3"/>
      </a:accent4>
      <a:accent5>
        <a:srgbClr val="5C3BD4"/>
      </a:accent5>
      <a:accent6>
        <a:srgbClr val="2A49C3"/>
      </a:accent6>
      <a:hlink>
        <a:srgbClr val="7F54C6"/>
      </a:hlink>
      <a:folHlink>
        <a:srgbClr val="7F7F7F"/>
      </a:folHlink>
    </a:clrScheme>
    <a:fontScheme name="Walbaum Display_Aptos">
      <a:majorFont>
        <a:latin typeface="Walbaum Display"/>
        <a:ea typeface=""/>
        <a:cs typeface=""/>
      </a:majorFont>
      <a:minorFont>
        <a:latin typeface="Apto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BohoVogueVTI" id="{8022F7FC-316B-4DD9-B9EB-BB68CC0DFA6F}" vid="{544DD2C6-9D23-4092-AACF-F55CEAA658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35</Words>
  <Application>Microsoft Office PowerPoint</Application>
  <PresentationFormat>Widescreen</PresentationFormat>
  <Paragraphs>20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 Light</vt:lpstr>
      <vt:lpstr>Arial</vt:lpstr>
      <vt:lpstr>Walbaum Display</vt:lpstr>
      <vt:lpstr>BohoVogueVTI</vt:lpstr>
      <vt:lpstr>Product Management System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Tejas Pathare</dc:creator>
  <cp:lastModifiedBy>Tejas Pathare</cp:lastModifiedBy>
  <cp:revision>3</cp:revision>
  <dcterms:created xsi:type="dcterms:W3CDTF">2025-01-30T16:54:28Z</dcterms:created>
  <dcterms:modified xsi:type="dcterms:W3CDTF">2025-01-30T17:01:54Z</dcterms:modified>
</cp:coreProperties>
</file>