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3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61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7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95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43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0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74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8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1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31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1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2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6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1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0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46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1" r:id="rId5"/>
    <p:sldLayoutId id="2147483712" r:id="rId6"/>
    <p:sldLayoutId id="2147483717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7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7654557C-149F-B965-E15F-57752533AE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DC41C9-E1D2-2E4D-261D-2E4E4E761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Premium Sport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B83A1-156A-3AAA-417E-A7021FD39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2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09099-1874-D44E-36AE-1EE6C482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70" y="1103307"/>
            <a:ext cx="3939829" cy="2626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1B58066-9C5E-8BBC-D0D0-DF98D712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086" y="2024744"/>
            <a:ext cx="2884713" cy="28847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41DF6F-1579-4759-BA3A-A8C598F5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7800" y="0"/>
            <a:ext cx="0" cy="436651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4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217F01-2583-30FF-23FF-BECA3BABA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FF1C02-CDFF-4C42-A0F1-09EDEF91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7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63BAC6-46E6-A366-3A3B-7D7DE35CD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1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C090C2-63B3-6005-5BF4-832A148AC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FF1C02-CDFF-4C42-A0F1-09EDEF91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DA4F7F36-8031-5449-738F-E3B322A9F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0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72D9F05-A4D2-4BFE-87D9-235FD555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095566 w 12192000"/>
              <a:gd name="connsiteY0" fmla="*/ 804646 h 6858000"/>
              <a:gd name="connsiteX1" fmla="*/ 2419373 w 12192000"/>
              <a:gd name="connsiteY1" fmla="*/ 4480838 h 6858000"/>
              <a:gd name="connsiteX2" fmla="*/ 2419373 w 12192000"/>
              <a:gd name="connsiteY2" fmla="*/ 6057900 h 6858000"/>
              <a:gd name="connsiteX3" fmla="*/ 9772627 w 12192000"/>
              <a:gd name="connsiteY3" fmla="*/ 6057900 h 6858000"/>
              <a:gd name="connsiteX4" fmla="*/ 9772627 w 12192000"/>
              <a:gd name="connsiteY4" fmla="*/ 4480838 h 6858000"/>
              <a:gd name="connsiteX5" fmla="*/ 6096438 w 12192000"/>
              <a:gd name="connsiteY5" fmla="*/ 804646 h 6858000"/>
              <a:gd name="connsiteX6" fmla="*/ 6095566 w 12192000"/>
              <a:gd name="connsiteY6" fmla="*/ 804646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6095566" y="804646"/>
                </a:moveTo>
                <a:cubicBezTo>
                  <a:pt x="4065225" y="804646"/>
                  <a:pt x="2419373" y="2450541"/>
                  <a:pt x="2419373" y="4480838"/>
                </a:cubicBezTo>
                <a:lnTo>
                  <a:pt x="2419373" y="6057900"/>
                </a:lnTo>
                <a:lnTo>
                  <a:pt x="9772627" y="6057900"/>
                </a:lnTo>
                <a:lnTo>
                  <a:pt x="9772627" y="4480838"/>
                </a:lnTo>
                <a:cubicBezTo>
                  <a:pt x="9772627" y="2450541"/>
                  <a:pt x="8126771" y="804646"/>
                  <a:pt x="6096438" y="804646"/>
                </a:cubicBezTo>
                <a:cubicBezTo>
                  <a:pt x="6096171" y="804646"/>
                  <a:pt x="6095823" y="804646"/>
                  <a:pt x="6095566" y="8046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3BE37B-C5FA-0C40-6CA7-12FDDEACA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0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681B2-4728-059F-FCF2-095C4FFB1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FF1C02-CDFF-4C42-A0F1-09EDEF91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0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20E58-67F1-D804-E647-D814956C9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0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AD60E5-E7EC-01A2-F4C5-1FD495086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FF1C02-CDFF-4C42-A0F1-09EDEF91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092695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Georgia Pro Light</vt:lpstr>
      <vt:lpstr>VaultVTI</vt:lpstr>
      <vt:lpstr>BrushVTI</vt:lpstr>
      <vt:lpstr>Premium Sport 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Pathare</dc:creator>
  <cp:lastModifiedBy>Tejas Pathare</cp:lastModifiedBy>
  <cp:revision>1</cp:revision>
  <dcterms:created xsi:type="dcterms:W3CDTF">2025-01-23T17:52:32Z</dcterms:created>
  <dcterms:modified xsi:type="dcterms:W3CDTF">2025-01-23T18:02:36Z</dcterms:modified>
</cp:coreProperties>
</file>