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CapStone</a:t>
            </a:r>
            <a:r>
              <a:rPr lang="en-IN" dirty="0" smtClean="0"/>
              <a:t> Project</a:t>
            </a:r>
            <a:br>
              <a:rPr lang="en-IN" dirty="0" smtClean="0"/>
            </a:br>
            <a:r>
              <a:rPr lang="en-IN" dirty="0" smtClean="0"/>
              <a:t>topic- Jukebox</a:t>
            </a:r>
            <a:br>
              <a:rPr lang="en-IN" dirty="0" smtClean="0"/>
            </a:br>
            <a:r>
              <a:rPr lang="en-IN" dirty="0" smtClean="0"/>
              <a:t>NIIT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600" dirty="0" smtClean="0"/>
              <a:t>Mentors:								By</a:t>
            </a:r>
          </a:p>
          <a:p>
            <a:r>
              <a:rPr lang="en-IN" sz="3600" dirty="0" err="1" smtClean="0"/>
              <a:t>Vaibhav</a:t>
            </a:r>
            <a:r>
              <a:rPr lang="en-IN" sz="3600" dirty="0" smtClean="0"/>
              <a:t> </a:t>
            </a:r>
            <a:r>
              <a:rPr lang="en-IN" sz="3600" dirty="0" err="1" smtClean="0"/>
              <a:t>Diwan</a:t>
            </a:r>
            <a:r>
              <a:rPr lang="en-IN" sz="3600" dirty="0" smtClean="0"/>
              <a:t>					Tejas Rajan</a:t>
            </a:r>
          </a:p>
          <a:p>
            <a:r>
              <a:rPr lang="en-IN" sz="3600" dirty="0" err="1" smtClean="0"/>
              <a:t>Charul</a:t>
            </a:r>
            <a:r>
              <a:rPr lang="en-IN" sz="3600" dirty="0" smtClean="0"/>
              <a:t> </a:t>
            </a:r>
            <a:r>
              <a:rPr lang="en-IN" sz="3600" dirty="0" err="1" smtClean="0"/>
              <a:t>Bapna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154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err="1"/>
              <a:t>DataAccessObject</a:t>
            </a:r>
            <a:r>
              <a:rPr lang="en-IN" dirty="0"/>
              <a:t> classes:</a:t>
            </a:r>
          </a:p>
          <a:p>
            <a:pPr marL="0" indent="0">
              <a:buNone/>
            </a:pPr>
            <a:r>
              <a:rPr lang="en-IN" dirty="0" err="1"/>
              <a:t>ArtistDao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GenreDao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PlaylistDao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SongsDao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JukeboxMain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Data classes:</a:t>
            </a:r>
          </a:p>
          <a:p>
            <a:pPr marL="0" indent="0">
              <a:buNone/>
            </a:pPr>
            <a:r>
              <a:rPr lang="en-IN" dirty="0"/>
              <a:t>Artist</a:t>
            </a:r>
          </a:p>
          <a:p>
            <a:pPr marL="0" indent="0">
              <a:buNone/>
            </a:pPr>
            <a:r>
              <a:rPr lang="en-IN" dirty="0"/>
              <a:t>Genre</a:t>
            </a:r>
          </a:p>
          <a:p>
            <a:pPr marL="0" indent="0">
              <a:buNone/>
            </a:pPr>
            <a:r>
              <a:rPr lang="en-IN" dirty="0"/>
              <a:t>Playlist</a:t>
            </a:r>
          </a:p>
          <a:p>
            <a:pPr marL="0" indent="0">
              <a:buNone/>
            </a:pPr>
            <a:r>
              <a:rPr lang="en-IN" dirty="0" smtClean="0"/>
              <a:t>Songs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err="1" smtClean="0"/>
              <a:t>Util</a:t>
            </a:r>
            <a:r>
              <a:rPr lang="en-IN" dirty="0" smtClean="0"/>
              <a:t> classes:</a:t>
            </a:r>
          </a:p>
          <a:p>
            <a:pPr marL="0" indent="0">
              <a:buNone/>
            </a:pPr>
            <a:r>
              <a:rPr lang="en-IN" dirty="0" err="1" smtClean="0"/>
              <a:t>AudioPlayer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DbConnection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2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Artist class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artistID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artistName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2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Genre class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genreID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genreName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9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Songs class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songID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songName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a</a:t>
            </a:r>
            <a:r>
              <a:rPr lang="en-IN" dirty="0" smtClean="0"/>
              <a:t>rtist</a:t>
            </a:r>
          </a:p>
          <a:p>
            <a:pPr marL="0" indent="0">
              <a:buNone/>
            </a:pPr>
            <a:r>
              <a:rPr lang="en-IN" dirty="0"/>
              <a:t>g</a:t>
            </a:r>
            <a:r>
              <a:rPr lang="en-IN" dirty="0" smtClean="0"/>
              <a:t>enre</a:t>
            </a:r>
          </a:p>
          <a:p>
            <a:pPr marL="0" indent="0">
              <a:buNone/>
            </a:pPr>
            <a:r>
              <a:rPr lang="en-IN" dirty="0"/>
              <a:t>d</a:t>
            </a:r>
            <a:r>
              <a:rPr lang="en-IN" dirty="0" smtClean="0"/>
              <a:t>uration</a:t>
            </a:r>
          </a:p>
          <a:p>
            <a:pPr marL="0" indent="0">
              <a:buNone/>
            </a:pPr>
            <a:r>
              <a:rPr lang="en-IN" dirty="0"/>
              <a:t>y</a:t>
            </a:r>
            <a:r>
              <a:rPr lang="en-IN" dirty="0" smtClean="0"/>
              <a:t>ear</a:t>
            </a:r>
          </a:p>
          <a:p>
            <a:pPr marL="0" indent="0">
              <a:buNone/>
            </a:pPr>
            <a:r>
              <a:rPr lang="en-IN" dirty="0"/>
              <a:t>p</a:t>
            </a:r>
            <a:r>
              <a:rPr lang="en-IN" dirty="0" smtClean="0"/>
              <a:t>ath</a:t>
            </a:r>
          </a:p>
          <a:p>
            <a:pPr marL="0" indent="0">
              <a:buNone/>
            </a:pPr>
            <a:r>
              <a:rPr lang="en-IN" dirty="0" smtClean="0"/>
              <a:t>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7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playlistID</a:t>
            </a:r>
            <a:endParaRPr lang="en-IN" dirty="0" smtClean="0"/>
          </a:p>
          <a:p>
            <a:r>
              <a:rPr lang="en-IN" dirty="0" err="1" smtClean="0"/>
              <a:t>playlistName</a:t>
            </a:r>
            <a:endParaRPr lang="en-IN" dirty="0" smtClean="0"/>
          </a:p>
          <a:p>
            <a:r>
              <a:rPr lang="en-IN" dirty="0" err="1" smtClean="0"/>
              <a:t>playlistContent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01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171</TotalTime>
  <Words>54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CapStone Project topic- Jukebox NIIT</vt:lpstr>
      <vt:lpstr>Project Structure</vt:lpstr>
      <vt:lpstr>Artist class attributes</vt:lpstr>
      <vt:lpstr>Genre class attributes</vt:lpstr>
      <vt:lpstr>Songs class attributes</vt:lpstr>
      <vt:lpstr>Playlist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topic- Jukebox NIIT</dc:title>
  <dc:creator>Microsoft account</dc:creator>
  <cp:lastModifiedBy>Microsoft account</cp:lastModifiedBy>
  <cp:revision>3</cp:revision>
  <dcterms:created xsi:type="dcterms:W3CDTF">2022-09-20T12:42:03Z</dcterms:created>
  <dcterms:modified xsi:type="dcterms:W3CDTF">2022-09-20T15:33:43Z</dcterms:modified>
</cp:coreProperties>
</file>