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0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164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294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0519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940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336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8732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63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25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5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5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6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7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8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3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162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78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328138-5ACE-47AB-C579-4544A91A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Report: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36119C-0EEC-5922-48DA-B69E7CBCF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46841"/>
            <a:ext cx="12192000" cy="7204841"/>
          </a:xfrm>
        </p:spPr>
      </p:pic>
    </p:spTree>
    <p:extLst>
      <p:ext uri="{BB962C8B-B14F-4D97-AF65-F5344CB8AC3E}">
        <p14:creationId xmlns:p14="http://schemas.microsoft.com/office/powerpoint/2010/main" val="3225342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5B55-0A23-2094-21B5-4AECC6F5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Previous purchase by genders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0E1661-3F6C-13C0-47AD-5175B163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it is same as per the current purchase.</a:t>
            </a:r>
          </a:p>
          <a:p>
            <a:r>
              <a:rPr lang="en-US" dirty="0"/>
              <a:t>Here the male as made more purchases than the females.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78D589-9FF8-042C-4EC7-4729BCA00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649" y="3108229"/>
            <a:ext cx="6047666" cy="35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9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46ED-76DB-7CE3-CFE8-2F9B97F4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Review ratings as per size</a:t>
            </a: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0E56-E14F-2084-C873-DF9C6D9F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have analyzed ratings side both males and females</a:t>
            </a:r>
          </a:p>
          <a:p>
            <a:r>
              <a:rPr lang="en-US" dirty="0"/>
              <a:t>Has ratings company's main part of the company's growth</a:t>
            </a:r>
          </a:p>
          <a:p>
            <a:r>
              <a:rPr lang="en-US" dirty="0"/>
              <a:t>As per the ratings we have analyzed the size and the ratings is more in the ‘M’ size than compare to all other size.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CF9F1-D06E-6B71-85BC-BBC9735BB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98" y="3758923"/>
            <a:ext cx="5472948" cy="268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7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71BA-10C2-4951-16C1-2EF7A175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Total amount as per color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7DE829-DD25-EAF6-A40E-687DB4F36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analyzed as per color</a:t>
            </a:r>
          </a:p>
          <a:p>
            <a:r>
              <a:rPr lang="en-US" dirty="0"/>
              <a:t>And we used the purchase amount to analyze as per the colors</a:t>
            </a:r>
          </a:p>
          <a:p>
            <a:r>
              <a:rPr lang="en-US" dirty="0"/>
              <a:t>And here is the visualization we made and the visualization result is as shown below: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2220C8-BF83-F84D-2006-11A7CC4F9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807" y="3331779"/>
            <a:ext cx="5972040" cy="334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C662F8-810F-3FEC-C823-68A387A767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06868" y="2081048"/>
            <a:ext cx="6997481" cy="3279228"/>
          </a:xfrm>
        </p:spPr>
        <p:txBody>
          <a:bodyPr/>
          <a:lstStyle/>
          <a:p>
            <a:r>
              <a:rPr lang="en-US" sz="8800" dirty="0">
                <a:latin typeface="Algerian" panose="04020705040A02060702" pitchFamily="82" charset="0"/>
              </a:rPr>
              <a:t>Dashboard:</a:t>
            </a:r>
            <a:endParaRPr lang="en-IN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1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290BE-C5CE-FB5B-0CBC-E5335CD46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67896" y="-140799"/>
            <a:ext cx="17395115" cy="71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9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456EC3-6679-B827-CFF1-227A7B7B7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Conclusion: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C4909D-3365-B300-54FD-A4C03333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customer report plays a crucial role in understanding customer behavior, sales performance, and market trends.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By leveraging the shopping behavior updated dataset from Kaggle and utilizing excel dataset, this report aims to provide valuable insights to enhance customer satisfaction, improve sales strategies, and increase business profitability.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report will focus on customer segmentation, sales performance, and retention 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Enabling businesses to make data-driven decisions.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By tracking key metrics such as customer lifetime value, churn rate, and average purchase frequency, business can identify high-value customers and implement effective strategies to retain them.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Further more, real-time dashboards and interactive visualizations will help stakeholders, including the marketing, sales, and management teams, to monitor performance and make informed decisions.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93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48303-0723-F502-155D-A6D8C60E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9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00A0F3-021B-B9EB-CBC0-F0BFA051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0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428D-6231-69C4-CDB5-973CB91C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753228"/>
            <a:ext cx="10044801" cy="1080938"/>
          </a:xfrm>
        </p:spPr>
        <p:txBody>
          <a:bodyPr/>
          <a:lstStyle/>
          <a:p>
            <a:r>
              <a:rPr lang="en-US" b="1" dirty="0"/>
              <a:t>Customer Report Analysis: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0013-52D2-FADA-9FBD-9A649425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90953"/>
            <a:ext cx="9905998" cy="3300248"/>
          </a:xfrm>
        </p:spPr>
        <p:txBody>
          <a:bodyPr>
            <a:normAutofit fontScale="77500" lnSpcReduction="20000"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dirty="0">
                <a:latin typeface="Aptos" panose="020B0004020202020204" pitchFamily="34" charset="0"/>
              </a:rPr>
              <a:t>       </a:t>
            </a:r>
            <a:r>
              <a:rPr lang="en-US" sz="2800" b="1" dirty="0">
                <a:latin typeface="Arial Black" panose="020B0A04020102020204" pitchFamily="34" charset="0"/>
              </a:rPr>
              <a:t>In today’s competitive business environment, understanding customer behavior is crucial for driving growth and improving customer satisfaction. this Customer Report, created using Power BI, provides a comprehensive analysis of customer trends, purchase patterns, and key metrics that help businesses make data-driven decisions. By leveraging interactive visualizations and dashboards, this report enables stakeholders to gain insights into customer demographics, purchasing frequency, retention rates, and overall business performance</a:t>
            </a:r>
            <a:r>
              <a:rPr lang="en-US" b="1" dirty="0">
                <a:latin typeface="Arial Black" panose="020B0A04020102020204" pitchFamily="34" charset="0"/>
              </a:rPr>
              <a:t>.</a:t>
            </a:r>
            <a:endParaRPr lang="en-IN" b="1" dirty="0">
              <a:latin typeface="Arial Black" panose="020B0A040201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b="1" dirty="0">
              <a:latin typeface="Aptos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95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55B6-7F4E-5B39-E744-8E653B2E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7" y="451945"/>
            <a:ext cx="9905998" cy="1087821"/>
          </a:xfrm>
        </p:spPr>
        <p:txBody>
          <a:bodyPr>
            <a:noAutofit/>
          </a:bodyPr>
          <a:lstStyle/>
          <a:p>
            <a:pPr lvl="0">
              <a:lnSpc>
                <a:spcPct val="107000"/>
              </a:lnSpc>
            </a:pPr>
            <a:r>
              <a:rPr lang="en-US" sz="4000" b="1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Requirements:</a:t>
            </a:r>
            <a:br>
              <a:rPr lang="en-IN" sz="4000" b="1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b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AA51-9CBF-1AE8-7C85-2EA0FE498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227" y="1198179"/>
            <a:ext cx="9905998" cy="4120055"/>
          </a:xfrm>
        </p:spPr>
        <p:txBody>
          <a:bodyPr>
            <a:normAutofit fontScale="25000" lnSpcReduction="20000"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11200" b="1" kern="100" dirty="0">
                <a:solidFill>
                  <a:srgbClr val="FFFF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Requirements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24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8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Customer insights,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8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purchase behavior,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8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Retention</a:t>
            </a:r>
            <a:r>
              <a:rPr lang="en-US" sz="8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US" sz="8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8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Customer Segmentation Analysis,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8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>
              <a:rPr lang="en-US" sz="8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Performance Tracking,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8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Customer Retention And Churn Analysis,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8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Purchase Behavior Analysis,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8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Customer Lifetime Value (CLV) Measurement,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8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Marketing Campaign Effectiveness,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8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Customer Satisfaction And Feedback Analysis,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8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Regional and Product-wise Performance,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8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Real-Time Data Monitoring,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8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Custom Reporting and Export Options.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8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7729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6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24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5C1CCCA-3C30-565B-0C0B-B77C54A09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3" y="0"/>
            <a:ext cx="12107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65EF-A3E0-FA5A-8B4F-89E48634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Count of customers By Genders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01667-A802-E6CE-67F4-5F254A9B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08084"/>
            <a:ext cx="8946541" cy="464031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Here we analyzed and there are men and female participated in purchases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Here count of men are more than females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0D86EBB-3484-5167-E931-30EEF7360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008614"/>
            <a:ext cx="6287150" cy="332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63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1DF5-A6DB-CACF-E743-F8D4A6CE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Total Amount By Item Purchased</a:t>
            </a:r>
            <a:br>
              <a:rPr lang="en-US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7BBCEA-E7CA-3D14-EDD9-8CEFEE67B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802" y="1545022"/>
            <a:ext cx="8946541" cy="46928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Here we Analyzed that total purchases made as per item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most purchases made by the item is “Blouse”.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E4A574-BE62-BC08-C560-427CDCC2A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7" y="2724299"/>
            <a:ext cx="566816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9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5AE6-A42C-63B8-22F9-1AB3E685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Total purchases between Previous and current purchase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58788-8B44-DA3E-0725-86B8FF992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Here we analyzed the total purchase amount.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we could see that current purchases is more than the previous purchase.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1F610-F67C-A596-954B-EEA49C4B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999" y="3172560"/>
            <a:ext cx="5849166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0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4CEF-A90E-2053-4C42-189ABFCC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954151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Previous and current purchases made by genders from item purchased</a:t>
            </a:r>
            <a:br>
              <a:rPr lang="en-US" dirty="0"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C72196-4A66-5EA3-7DDA-2806F26BE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428" y="2543502"/>
            <a:ext cx="8599425" cy="3861779"/>
          </a:xfrm>
        </p:spPr>
        <p:txBody>
          <a:bodyPr/>
          <a:lstStyle/>
          <a:p>
            <a:r>
              <a:rPr lang="en-US" dirty="0"/>
              <a:t>Here most of the purchases made by genders is male.</a:t>
            </a:r>
          </a:p>
          <a:p>
            <a:r>
              <a:rPr lang="en-US" dirty="0"/>
              <a:t>Has current purchase is most as per the genders and item purchased than the previous purchase.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3FAB45-575A-B73E-C285-775294EF2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027" y="3767956"/>
            <a:ext cx="5919645" cy="285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1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771F-28E3-58C1-9B89-4723BC49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Current Purchases by Genders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4A3AE9-C175-1BED-F2C3-40B33DFC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we analyzed that the current purchases made as per the genders is male and female.</a:t>
            </a:r>
          </a:p>
          <a:p>
            <a:r>
              <a:rPr lang="en-US" dirty="0"/>
              <a:t>And we clearly analyzed that male has made more purchases than the female.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4DD2E6-A991-641A-E02B-C51A7A17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276" y="3386213"/>
            <a:ext cx="5980386" cy="327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73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552</TotalTime>
  <Words>568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Algerian</vt:lpstr>
      <vt:lpstr>Aptos</vt:lpstr>
      <vt:lpstr>Arial</vt:lpstr>
      <vt:lpstr>Arial Black</vt:lpstr>
      <vt:lpstr>Calibri</vt:lpstr>
      <vt:lpstr>Century Gothic</vt:lpstr>
      <vt:lpstr>Symbol</vt:lpstr>
      <vt:lpstr>Wingdings</vt:lpstr>
      <vt:lpstr>Wingdings 3</vt:lpstr>
      <vt:lpstr>Ion</vt:lpstr>
      <vt:lpstr>Customer Report:</vt:lpstr>
      <vt:lpstr>Customer Report Analysis:</vt:lpstr>
      <vt:lpstr>Requirements:     </vt:lpstr>
      <vt:lpstr>PowerPoint Presentation</vt:lpstr>
      <vt:lpstr>Count of customers By Genders</vt:lpstr>
      <vt:lpstr>Total Amount By Item Purchased </vt:lpstr>
      <vt:lpstr>Total purchases between Previous and current purchase</vt:lpstr>
      <vt:lpstr>Previous and current purchases made by genders from item purchased </vt:lpstr>
      <vt:lpstr>Current Purchases by Genders</vt:lpstr>
      <vt:lpstr>Previous purchase by genders</vt:lpstr>
      <vt:lpstr>Review ratings as per size </vt:lpstr>
      <vt:lpstr>Total amount as per color</vt:lpstr>
      <vt:lpstr>Dashboard:</vt:lpstr>
      <vt:lpstr>PowerPoint Presentation</vt:lpstr>
      <vt:lpstr>Conclusion: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tejasrao34567@outlook.com</dc:creator>
  <cp:lastModifiedBy>tejasrao34567@outlook.com</cp:lastModifiedBy>
  <cp:revision>11</cp:revision>
  <dcterms:created xsi:type="dcterms:W3CDTF">2025-03-14T09:23:11Z</dcterms:created>
  <dcterms:modified xsi:type="dcterms:W3CDTF">2025-05-20T16:28:27Z</dcterms:modified>
</cp:coreProperties>
</file>