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D56FE-DFBB-AC43-9F4F-956D8601DE27}" v="39" dt="2024-05-05T12:32:0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641"/>
  </p:normalViewPr>
  <p:slideViewPr>
    <p:cSldViewPr snapToGrid="0">
      <p:cViewPr varScale="1">
        <p:scale>
          <a:sx n="136" d="100"/>
          <a:sy n="136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inh Tho" userId="52df617880bd078e" providerId="LiveId" clId="{7FDD56FE-DFBB-AC43-9F4F-956D8601DE27}"/>
    <pc:docChg chg="undo custSel addSld modSld">
      <pc:chgData name="Tran Dinh Tho" userId="52df617880bd078e" providerId="LiveId" clId="{7FDD56FE-DFBB-AC43-9F4F-956D8601DE27}" dt="2024-05-05T12:32:59.979" v="403" actId="20577"/>
      <pc:docMkLst>
        <pc:docMk/>
      </pc:docMkLst>
      <pc:sldChg chg="addSp delSp modSp new mod">
        <pc:chgData name="Tran Dinh Tho" userId="52df617880bd078e" providerId="LiveId" clId="{7FDD56FE-DFBB-AC43-9F4F-956D8601DE27}" dt="2024-05-05T12:32:59.979" v="403" actId="20577"/>
        <pc:sldMkLst>
          <pc:docMk/>
          <pc:sldMk cId="2664444466" sldId="258"/>
        </pc:sldMkLst>
        <pc:spChg chg="add mod">
          <ac:chgData name="Tran Dinh Tho" userId="52df617880bd078e" providerId="LiveId" clId="{7FDD56FE-DFBB-AC43-9F4F-956D8601DE27}" dt="2024-05-05T12:11:24.545" v="38" actId="20577"/>
          <ac:spMkLst>
            <pc:docMk/>
            <pc:sldMk cId="2664444466" sldId="258"/>
            <ac:spMk id="2" creationId="{66EEFA92-DE59-C125-44DF-7791A7FDDF12}"/>
          </ac:spMkLst>
        </pc:spChg>
        <pc:spChg chg="add mod">
          <ac:chgData name="Tran Dinh Tho" userId="52df617880bd078e" providerId="LiveId" clId="{7FDD56FE-DFBB-AC43-9F4F-956D8601DE27}" dt="2024-05-05T12:32:59.979" v="403" actId="20577"/>
          <ac:spMkLst>
            <pc:docMk/>
            <pc:sldMk cId="2664444466" sldId="258"/>
            <ac:spMk id="3" creationId="{44FDAF96-7F78-443E-9B46-29CF4796E3C8}"/>
          </ac:spMkLst>
        </pc:spChg>
        <pc:spChg chg="add mod">
          <ac:chgData name="Tran Dinh Tho" userId="52df617880bd078e" providerId="LiveId" clId="{7FDD56FE-DFBB-AC43-9F4F-956D8601DE27}" dt="2024-05-05T12:32:40.383" v="390" actId="20577"/>
          <ac:spMkLst>
            <pc:docMk/>
            <pc:sldMk cId="2664444466" sldId="258"/>
            <ac:spMk id="4" creationId="{5A45194D-91BF-DB9F-10D6-41591875B9E7}"/>
          </ac:spMkLst>
        </pc:spChg>
        <pc:spChg chg="add mod">
          <ac:chgData name="Tran Dinh Tho" userId="52df617880bd078e" providerId="LiveId" clId="{7FDD56FE-DFBB-AC43-9F4F-956D8601DE27}" dt="2024-05-05T12:13:09.927" v="128" actId="20577"/>
          <ac:spMkLst>
            <pc:docMk/>
            <pc:sldMk cId="2664444466" sldId="258"/>
            <ac:spMk id="5" creationId="{C840D144-031C-C138-1572-1A170326FAF9}"/>
          </ac:spMkLst>
        </pc:spChg>
        <pc:spChg chg="add mod">
          <ac:chgData name="Tran Dinh Tho" userId="52df617880bd078e" providerId="LiveId" clId="{7FDD56FE-DFBB-AC43-9F4F-956D8601DE27}" dt="2024-05-05T12:13:25.727" v="130" actId="1076"/>
          <ac:spMkLst>
            <pc:docMk/>
            <pc:sldMk cId="2664444466" sldId="258"/>
            <ac:spMk id="6" creationId="{7A06AE12-B0BD-CDCD-061F-F733AE6D7D0D}"/>
          </ac:spMkLst>
        </pc:spChg>
        <pc:spChg chg="add mod">
          <ac:chgData name="Tran Dinh Tho" userId="52df617880bd078e" providerId="LiveId" clId="{7FDD56FE-DFBB-AC43-9F4F-956D8601DE27}" dt="2024-05-05T12:13:55.401" v="179" actId="1076"/>
          <ac:spMkLst>
            <pc:docMk/>
            <pc:sldMk cId="2664444466" sldId="258"/>
            <ac:spMk id="7" creationId="{25B1ECED-3F1B-0B6A-1F24-1FC749004351}"/>
          </ac:spMkLst>
        </pc:spChg>
        <pc:spChg chg="add del mod">
          <ac:chgData name="Tran Dinh Tho" userId="52df617880bd078e" providerId="LiveId" clId="{7FDD56FE-DFBB-AC43-9F4F-956D8601DE27}" dt="2024-05-05T12:15:52.731" v="196" actId="478"/>
          <ac:spMkLst>
            <pc:docMk/>
            <pc:sldMk cId="2664444466" sldId="258"/>
            <ac:spMk id="8" creationId="{46EAEF9D-1DAF-B53D-0592-074FF7A169E4}"/>
          </ac:spMkLst>
        </pc:spChg>
        <pc:spChg chg="add del mod">
          <ac:chgData name="Tran Dinh Tho" userId="52df617880bd078e" providerId="LiveId" clId="{7FDD56FE-DFBB-AC43-9F4F-956D8601DE27}" dt="2024-05-05T12:15:50.422" v="195" actId="478"/>
          <ac:spMkLst>
            <pc:docMk/>
            <pc:sldMk cId="2664444466" sldId="258"/>
            <ac:spMk id="9" creationId="{2F59B64F-8BC4-EE57-B7F4-BF32CC9ED11F}"/>
          </ac:spMkLst>
        </pc:spChg>
        <pc:spChg chg="add mod">
          <ac:chgData name="Tran Dinh Tho" userId="52df617880bd078e" providerId="LiveId" clId="{7FDD56FE-DFBB-AC43-9F4F-956D8601DE27}" dt="2024-05-05T12:16:14.009" v="201" actId="1076"/>
          <ac:spMkLst>
            <pc:docMk/>
            <pc:sldMk cId="2664444466" sldId="258"/>
            <ac:spMk id="10" creationId="{F0BB6948-073C-1ADE-E609-3555CE72959E}"/>
          </ac:spMkLst>
        </pc:spChg>
        <pc:spChg chg="add mod">
          <ac:chgData name="Tran Dinh Tho" userId="52df617880bd078e" providerId="LiveId" clId="{7FDD56FE-DFBB-AC43-9F4F-956D8601DE27}" dt="2024-05-05T12:28:49.716" v="292" actId="1076"/>
          <ac:spMkLst>
            <pc:docMk/>
            <pc:sldMk cId="2664444466" sldId="258"/>
            <ac:spMk id="15" creationId="{1B9BF85B-5BBA-5F5B-5740-51F0B80F5FAC}"/>
          </ac:spMkLst>
        </pc:spChg>
        <pc:spChg chg="add mod">
          <ac:chgData name="Tran Dinh Tho" userId="52df617880bd078e" providerId="LiveId" clId="{7FDD56FE-DFBB-AC43-9F4F-956D8601DE27}" dt="2024-05-05T12:28:49.716" v="292" actId="1076"/>
          <ac:spMkLst>
            <pc:docMk/>
            <pc:sldMk cId="2664444466" sldId="258"/>
            <ac:spMk id="16" creationId="{E8E3D394-3A10-D306-6A0B-CE7AE21D81B0}"/>
          </ac:spMkLst>
        </pc:spChg>
        <pc:spChg chg="add mod">
          <ac:chgData name="Tran Dinh Tho" userId="52df617880bd078e" providerId="LiveId" clId="{7FDD56FE-DFBB-AC43-9F4F-956D8601DE27}" dt="2024-05-05T12:30:08.711" v="326" actId="1076"/>
          <ac:spMkLst>
            <pc:docMk/>
            <pc:sldMk cId="2664444466" sldId="258"/>
            <ac:spMk id="24" creationId="{82423760-EAA6-6A8D-F73A-4A09CC6CED98}"/>
          </ac:spMkLst>
        </pc:spChg>
        <pc:spChg chg="add mod">
          <ac:chgData name="Tran Dinh Tho" userId="52df617880bd078e" providerId="LiveId" clId="{7FDD56FE-DFBB-AC43-9F4F-956D8601DE27}" dt="2024-05-05T12:30:23.764" v="334" actId="1076"/>
          <ac:spMkLst>
            <pc:docMk/>
            <pc:sldMk cId="2664444466" sldId="258"/>
            <ac:spMk id="25" creationId="{FD0B359B-6138-1B77-5DA9-EDEF06A32EF9}"/>
          </ac:spMkLst>
        </pc:spChg>
        <pc:spChg chg="add mod">
          <ac:chgData name="Tran Dinh Tho" userId="52df617880bd078e" providerId="LiveId" clId="{7FDD56FE-DFBB-AC43-9F4F-956D8601DE27}" dt="2024-05-05T12:31:15.454" v="354" actId="1076"/>
          <ac:spMkLst>
            <pc:docMk/>
            <pc:sldMk cId="2664444466" sldId="258"/>
            <ac:spMk id="26" creationId="{F278704E-C995-CF96-70D7-04D59FD9A496}"/>
          </ac:spMkLst>
        </pc:spChg>
        <pc:spChg chg="add mod">
          <ac:chgData name="Tran Dinh Tho" userId="52df617880bd078e" providerId="LiveId" clId="{7FDD56FE-DFBB-AC43-9F4F-956D8601DE27}" dt="2024-05-05T12:32:01.648" v="371" actId="14100"/>
          <ac:spMkLst>
            <pc:docMk/>
            <pc:sldMk cId="2664444466" sldId="258"/>
            <ac:spMk id="27" creationId="{D6A372E4-7128-11EF-C8D8-FF1D0F5049E3}"/>
          </ac:spMkLst>
        </pc:spChg>
        <pc:spChg chg="add mod">
          <ac:chgData name="Tran Dinh Tho" userId="52df617880bd078e" providerId="LiveId" clId="{7FDD56FE-DFBB-AC43-9F4F-956D8601DE27}" dt="2024-05-05T12:32:13.847" v="375" actId="1076"/>
          <ac:spMkLst>
            <pc:docMk/>
            <pc:sldMk cId="2664444466" sldId="258"/>
            <ac:spMk id="28" creationId="{6904B422-AB50-CCCA-8280-1D371E7EF883}"/>
          </ac:spMkLst>
        </pc:spChg>
        <pc:picChg chg="add del mod">
          <ac:chgData name="Tran Dinh Tho" userId="52df617880bd078e" providerId="LiveId" clId="{7FDD56FE-DFBB-AC43-9F4F-956D8601DE27}" dt="2024-05-05T12:17:12.565" v="204" actId="478"/>
          <ac:picMkLst>
            <pc:docMk/>
            <pc:sldMk cId="2664444466" sldId="258"/>
            <ac:picMk id="12" creationId="{C15EABC4-96A8-A313-9367-C4AA2F6562AF}"/>
          </ac:picMkLst>
        </pc:picChg>
        <pc:picChg chg="add mod">
          <ac:chgData name="Tran Dinh Tho" userId="52df617880bd078e" providerId="LiveId" clId="{7FDD56FE-DFBB-AC43-9F4F-956D8601DE27}" dt="2024-05-05T12:28:49.716" v="292" actId="1076"/>
          <ac:picMkLst>
            <pc:docMk/>
            <pc:sldMk cId="2664444466" sldId="258"/>
            <ac:picMk id="14" creationId="{10DCCBF8-1D3D-CCAA-6B06-74C3223D2339}"/>
          </ac:picMkLst>
        </pc:picChg>
        <pc:picChg chg="add del mod">
          <ac:chgData name="Tran Dinh Tho" userId="52df617880bd078e" providerId="LiveId" clId="{7FDD56FE-DFBB-AC43-9F4F-956D8601DE27}" dt="2024-05-05T12:27:18.084" v="272" actId="478"/>
          <ac:picMkLst>
            <pc:docMk/>
            <pc:sldMk cId="2664444466" sldId="258"/>
            <ac:picMk id="18" creationId="{747B31CF-2B7B-EDDC-4D70-81507C651CE7}"/>
          </ac:picMkLst>
        </pc:picChg>
        <pc:picChg chg="add mod">
          <ac:chgData name="Tran Dinh Tho" userId="52df617880bd078e" providerId="LiveId" clId="{7FDD56FE-DFBB-AC43-9F4F-956D8601DE27}" dt="2024-05-05T12:29:48.192" v="305" actId="465"/>
          <ac:picMkLst>
            <pc:docMk/>
            <pc:sldMk cId="2664444466" sldId="258"/>
            <ac:picMk id="19" creationId="{E2140E08-4583-069F-8B99-E71ACDD29944}"/>
          </ac:picMkLst>
        </pc:picChg>
        <pc:picChg chg="add mod">
          <ac:chgData name="Tran Dinh Tho" userId="52df617880bd078e" providerId="LiveId" clId="{7FDD56FE-DFBB-AC43-9F4F-956D8601DE27}" dt="2024-05-05T12:29:48.192" v="305" actId="465"/>
          <ac:picMkLst>
            <pc:docMk/>
            <pc:sldMk cId="2664444466" sldId="258"/>
            <ac:picMk id="21" creationId="{292D6BE7-BEDA-219F-9432-0BBD722707F7}"/>
          </ac:picMkLst>
        </pc:picChg>
        <pc:picChg chg="add mod">
          <ac:chgData name="Tran Dinh Tho" userId="52df617880bd078e" providerId="LiveId" clId="{7FDD56FE-DFBB-AC43-9F4F-956D8601DE27}" dt="2024-05-05T12:29:48.192" v="305" actId="465"/>
          <ac:picMkLst>
            <pc:docMk/>
            <pc:sldMk cId="2664444466" sldId="258"/>
            <ac:picMk id="23" creationId="{1AB12B4A-68F4-054A-B7B9-FD39B8E914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9D46-D565-C655-854F-E9B32D50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D228D-D10B-2935-8E7B-7DFCE050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32D-D644-4D0A-B3E4-9613D5CA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B34F-FDAD-532E-B4E9-16D6964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0372-3976-053B-CF2D-3D425F54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17AB-30CD-4242-60F0-FF2FF5CA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D737E-3441-E94B-50A3-EAC6E449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3E3A-9B91-B476-34FF-B9B55DC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EF9D-7C06-9062-C9F5-E4945A5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1E81-35BD-8D0C-9731-C6DAC96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ADA9E-96DA-F3C6-9F99-420F96BE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0F58D-BB3F-1594-3654-80762EAB9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8AFD-2BE9-8AD3-9D1A-262184D2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5B93-6006-2629-1742-DAE29B4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2A46-932F-791A-11D6-B5112E0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BE81-C149-7C09-BC3A-05B63289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C874-CDF3-95E9-AE35-8F24C8A2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1F42-1B44-3801-B15A-23A27294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DD57-33E8-EA42-657B-51426E5B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66B5-FB22-1B91-F015-7E476DCD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C7F6-288E-757B-B207-C4BF35EF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3626-4907-6282-DEC2-6FA5F9B1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3A9A-3752-73F0-90AD-E10E6220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5414-DE6D-33DF-65DF-87FC5E7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040D-6794-DA4B-5ACF-BDE4DB0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68D-D67A-E477-F06F-717BF947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D5E1-0F08-C768-D630-987745A3E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71CB-D412-2A93-7043-DE5CFC395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6BC6-AF80-53BC-517C-EA8FF25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B163-C7DD-8E71-069E-DE8A21F8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0932-3034-2913-71E9-8261773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510-EF19-C65F-F560-A42B0804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5604-276F-157E-4E5E-C88CE9F2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1B88-5D09-9945-872A-5434E5CC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46579-C10C-6D61-A64A-7FA469FB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77E82-1956-673E-C611-32C744693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66025-88A6-B277-D458-C90B315B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8502A-80EC-9112-3789-2588390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64D26-73C5-A73C-32D1-4F5F0705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24A-002A-701B-0393-5317369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75E0E-5D91-188F-3775-5D500BB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7DE00-861B-3CF4-656F-DAAA430C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AE3DF-A853-1D3A-1CB3-A19DF0C4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9CDE-B80F-0170-4C2D-19497132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9387D-D72F-D7AA-1D5B-059249AE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A8DE-A904-61E6-D015-D0E12E39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8E2-BAED-F572-FE74-8B3FF44F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27EE-9C91-6208-85CB-D59F3A72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367E-97AB-3BF1-FFBA-5BC02A3D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8403-D1C5-A4A9-9ECD-EBD11EB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C375F-C3C6-A25F-68E6-0A17130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87668-34CE-D13D-1038-6F6ADB6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439B-223D-4A5A-6140-ED47345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DA1D7-6050-AF3F-1E05-CE6223E34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BD00B-C93D-873D-F248-C4703A8D2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36E8-CC96-B76F-B918-8823FD2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3DE5-840E-0909-474F-2C8CAE64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C1AA1-F676-4094-4739-D1588C49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771FC-E84C-8C76-922E-20089271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D570-0926-FA9F-569E-6F95C94B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ED2F-9238-EAB3-4B82-F843A24E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F3151-76FA-784B-B301-DA904C1DB314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F8E9-C3D2-6C72-D3FB-4FA4D1EF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99C8-0FEA-3CF5-3F8C-CD5D7824B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ED600-475B-4046-98CF-8A77B8EB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478B-B326-5081-6D1C-4C28DE9B9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News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6A8AB-0E31-495C-9733-47013DDD2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ISM6562 – Team Project</a:t>
            </a:r>
          </a:p>
          <a:p>
            <a:r>
              <a:rPr lang="en-US" dirty="0"/>
              <a:t>Presented by: </a:t>
            </a:r>
            <a:r>
              <a:rPr lang="en-US" dirty="0" err="1"/>
              <a:t>Tejas</a:t>
            </a:r>
            <a:r>
              <a:rPr lang="en-US" dirty="0"/>
              <a:t>, </a:t>
            </a:r>
            <a:r>
              <a:rPr lang="en-US" dirty="0" err="1"/>
              <a:t>Yesha</a:t>
            </a:r>
            <a:r>
              <a:rPr lang="en-US" dirty="0"/>
              <a:t>,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Tho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4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313DA811-5038-B508-D60A-4976DDB7C941}"/>
              </a:ext>
            </a:extLst>
          </p:cNvPr>
          <p:cNvSpPr/>
          <p:nvPr/>
        </p:nvSpPr>
        <p:spPr>
          <a:xfrm>
            <a:off x="9075907" y="1284051"/>
            <a:ext cx="2798323" cy="1099226"/>
          </a:xfrm>
          <a:prstGeom prst="rightArrow">
            <a:avLst>
              <a:gd name="adj1" fmla="val 100000"/>
              <a:gd name="adj2" fmla="val 28049"/>
            </a:avLst>
          </a:prstGeom>
          <a:solidFill>
            <a:srgbClr val="00B0F0"/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9AF6105-7DA0-82E3-4D35-89BFB78E9059}"/>
              </a:ext>
            </a:extLst>
          </p:cNvPr>
          <p:cNvSpPr/>
          <p:nvPr/>
        </p:nvSpPr>
        <p:spPr>
          <a:xfrm>
            <a:off x="6728827" y="1284051"/>
            <a:ext cx="2798323" cy="1099226"/>
          </a:xfrm>
          <a:prstGeom prst="rightArrow">
            <a:avLst>
              <a:gd name="adj1" fmla="val 100000"/>
              <a:gd name="adj2" fmla="val 28049"/>
            </a:avLst>
          </a:prstGeom>
          <a:solidFill>
            <a:srgbClr val="00B0F0"/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Evaluate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E5192DA-8F72-7540-D1BC-558F3CB8305F}"/>
              </a:ext>
            </a:extLst>
          </p:cNvPr>
          <p:cNvSpPr/>
          <p:nvPr/>
        </p:nvSpPr>
        <p:spPr>
          <a:xfrm>
            <a:off x="4381748" y="1284051"/>
            <a:ext cx="2798323" cy="1099226"/>
          </a:xfrm>
          <a:prstGeom prst="rightArrow">
            <a:avLst>
              <a:gd name="adj1" fmla="val 100000"/>
              <a:gd name="adj2" fmla="val 25000"/>
            </a:avLst>
          </a:prstGeom>
          <a:solidFill>
            <a:srgbClr val="00B0F0"/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DDE041-8E8F-A18F-BFA1-E2E1737597A0}"/>
              </a:ext>
            </a:extLst>
          </p:cNvPr>
          <p:cNvSpPr/>
          <p:nvPr/>
        </p:nvSpPr>
        <p:spPr>
          <a:xfrm>
            <a:off x="2035791" y="1284051"/>
            <a:ext cx="2797200" cy="1099226"/>
          </a:xfrm>
          <a:prstGeom prst="rightArrow">
            <a:avLst>
              <a:gd name="adj1" fmla="val 100000"/>
              <a:gd name="adj2" fmla="val 29269"/>
            </a:avLst>
          </a:prstGeom>
          <a:solidFill>
            <a:srgbClr val="00B0F0"/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Descriptive </a:t>
            </a:r>
          </a:p>
          <a:p>
            <a:pPr algn="ctr"/>
            <a:r>
              <a:rPr lang="en-US" b="1" dirty="0"/>
              <a:t>Analysis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93541EE-D989-0F6B-4C83-6318BC150831}"/>
              </a:ext>
            </a:extLst>
          </p:cNvPr>
          <p:cNvSpPr/>
          <p:nvPr/>
        </p:nvSpPr>
        <p:spPr>
          <a:xfrm>
            <a:off x="431262" y="1284051"/>
            <a:ext cx="2055773" cy="1099226"/>
          </a:xfrm>
          <a:prstGeom prst="rightArrow">
            <a:avLst>
              <a:gd name="adj1" fmla="val 100000"/>
              <a:gd name="adj2" fmla="val 28049"/>
            </a:avLst>
          </a:prstGeom>
          <a:solidFill>
            <a:srgbClr val="00B0F0"/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 &amp; Preparation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58FE9D9-C2CC-8AFF-663C-0E09DB07F668}"/>
              </a:ext>
            </a:extLst>
          </p:cNvPr>
          <p:cNvSpPr/>
          <p:nvPr/>
        </p:nvSpPr>
        <p:spPr>
          <a:xfrm>
            <a:off x="2487035" y="2555133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Sentiment distribution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0E6948-CF6C-0B6E-82C7-334BB1DE8A41}"/>
              </a:ext>
            </a:extLst>
          </p:cNvPr>
          <p:cNvSpPr/>
          <p:nvPr/>
        </p:nvSpPr>
        <p:spPr>
          <a:xfrm>
            <a:off x="7168190" y="2555133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Confusion Matric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C417328-7633-0602-D1D9-8573B87071A3}"/>
              </a:ext>
            </a:extLst>
          </p:cNvPr>
          <p:cNvSpPr/>
          <p:nvPr/>
        </p:nvSpPr>
        <p:spPr>
          <a:xfrm>
            <a:off x="7180071" y="3054486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Accuracy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AC6383-95E0-B32B-B0C0-580957E7EFF9}"/>
              </a:ext>
            </a:extLst>
          </p:cNvPr>
          <p:cNvSpPr/>
          <p:nvPr/>
        </p:nvSpPr>
        <p:spPr>
          <a:xfrm>
            <a:off x="7180071" y="3553839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ROC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1646358-6CB5-DC37-6934-4FA91E99983F}"/>
              </a:ext>
            </a:extLst>
          </p:cNvPr>
          <p:cNvSpPr/>
          <p:nvPr/>
        </p:nvSpPr>
        <p:spPr>
          <a:xfrm>
            <a:off x="7180071" y="405319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PRC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07CC91-9988-DDAE-69E1-CFC721DEC2C9}"/>
              </a:ext>
            </a:extLst>
          </p:cNvPr>
          <p:cNvSpPr/>
          <p:nvPr/>
        </p:nvSpPr>
        <p:spPr>
          <a:xfrm>
            <a:off x="4821110" y="3054486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Tokenize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FCBD9CB-C9F0-D246-5889-CA49C0395045}"/>
              </a:ext>
            </a:extLst>
          </p:cNvPr>
          <p:cNvSpPr/>
          <p:nvPr/>
        </p:nvSpPr>
        <p:spPr>
          <a:xfrm>
            <a:off x="4821109" y="355546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Hashing TF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7AAA75A-F3A4-D22F-56F7-6CAD44CEDC9D}"/>
              </a:ext>
            </a:extLst>
          </p:cNvPr>
          <p:cNvSpPr/>
          <p:nvPr/>
        </p:nvSpPr>
        <p:spPr>
          <a:xfrm>
            <a:off x="4821108" y="4053193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IDF (Inverse document frequency)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AB007C0-429A-E448-3858-6CDE8A05E1B2}"/>
              </a:ext>
            </a:extLst>
          </p:cNvPr>
          <p:cNvSpPr/>
          <p:nvPr/>
        </p:nvSpPr>
        <p:spPr>
          <a:xfrm>
            <a:off x="4821107" y="4552546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MLP (multi-layer perceptron)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3749FA0-22A9-9EE0-506B-DB58A025FDD7}"/>
              </a:ext>
            </a:extLst>
          </p:cNvPr>
          <p:cNvSpPr/>
          <p:nvPr/>
        </p:nvSpPr>
        <p:spPr>
          <a:xfrm>
            <a:off x="4821106" y="5038928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Train Pipeline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05E6E77-8C6D-9C9E-9222-ED74F8C95474}"/>
              </a:ext>
            </a:extLst>
          </p:cNvPr>
          <p:cNvSpPr/>
          <p:nvPr/>
        </p:nvSpPr>
        <p:spPr>
          <a:xfrm>
            <a:off x="4821105" y="255513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Train/Test Dataset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7A012E-A177-44E8-DFC6-056DF9915D54}"/>
              </a:ext>
            </a:extLst>
          </p:cNvPr>
          <p:cNvSpPr/>
          <p:nvPr/>
        </p:nvSpPr>
        <p:spPr>
          <a:xfrm>
            <a:off x="9502260" y="255513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Save Pipeline &amp; Model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D369544-C0C7-A0BD-AC4B-E10C3B77B7D2}"/>
              </a:ext>
            </a:extLst>
          </p:cNvPr>
          <p:cNvSpPr/>
          <p:nvPr/>
        </p:nvSpPr>
        <p:spPr>
          <a:xfrm>
            <a:off x="9521209" y="3054486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Load Model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E2276C7-85DE-4CD9-2D63-277B8F79BBAE}"/>
              </a:ext>
            </a:extLst>
          </p:cNvPr>
          <p:cNvSpPr/>
          <p:nvPr/>
        </p:nvSpPr>
        <p:spPr>
          <a:xfrm>
            <a:off x="9521208" y="3553839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Stream New Data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2F24D92-5468-1396-EC18-19A24CD44AD8}"/>
              </a:ext>
            </a:extLst>
          </p:cNvPr>
          <p:cNvSpPr/>
          <p:nvPr/>
        </p:nvSpPr>
        <p:spPr>
          <a:xfrm>
            <a:off x="9539032" y="405319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Predict sentiment of new data (news)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6C2F6AE-EB9C-E87F-B2AA-AABE5B86C571}"/>
              </a:ext>
            </a:extLst>
          </p:cNvPr>
          <p:cNvSpPr/>
          <p:nvPr/>
        </p:nvSpPr>
        <p:spPr>
          <a:xfrm>
            <a:off x="2487030" y="3054485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accent2">
              <a:lumMod val="75000"/>
            </a:schemeClr>
          </a:solidFill>
          <a:ln w="698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Term distribution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45D9685-559C-10FE-AA12-B44025802657}"/>
              </a:ext>
            </a:extLst>
          </p:cNvPr>
          <p:cNvSpPr/>
          <p:nvPr/>
        </p:nvSpPr>
        <p:spPr>
          <a:xfrm>
            <a:off x="431262" y="509082"/>
            <a:ext cx="1907717" cy="499353"/>
          </a:xfrm>
          <a:prstGeom prst="rightArrow">
            <a:avLst>
              <a:gd name="adj1" fmla="val 100000"/>
              <a:gd name="adj2" fmla="val 29269"/>
            </a:avLst>
          </a:prstGeom>
          <a:solidFill>
            <a:schemeClr val="bg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Process &amp; Data Flow</a:t>
            </a:r>
          </a:p>
        </p:txBody>
      </p:sp>
    </p:spTree>
    <p:extLst>
      <p:ext uri="{BB962C8B-B14F-4D97-AF65-F5344CB8AC3E}">
        <p14:creationId xmlns:p14="http://schemas.microsoft.com/office/powerpoint/2010/main" val="19165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66EEFA92-DE59-C125-44DF-7791A7FDDF12}"/>
              </a:ext>
            </a:extLst>
          </p:cNvPr>
          <p:cNvSpPr/>
          <p:nvPr/>
        </p:nvSpPr>
        <p:spPr>
          <a:xfrm>
            <a:off x="431262" y="509082"/>
            <a:ext cx="1907717" cy="499353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Prospective Application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DAF96-7F78-443E-9B46-29CF4796E3C8}"/>
              </a:ext>
            </a:extLst>
          </p:cNvPr>
          <p:cNvSpPr/>
          <p:nvPr/>
        </p:nvSpPr>
        <p:spPr>
          <a:xfrm>
            <a:off x="4666269" y="3172708"/>
            <a:ext cx="2356701" cy="1052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SENTIMENT ESTIMATOR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A45194D-91BF-DB9F-10D6-41591875B9E7}"/>
              </a:ext>
            </a:extLst>
          </p:cNvPr>
          <p:cNvSpPr/>
          <p:nvPr/>
        </p:nvSpPr>
        <p:spPr>
          <a:xfrm>
            <a:off x="820132" y="3037197"/>
            <a:ext cx="1941922" cy="118777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/ Social Media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0D144-031C-C138-1572-1A170326FAF9}"/>
              </a:ext>
            </a:extLst>
          </p:cNvPr>
          <p:cNvSpPr/>
          <p:nvPr/>
        </p:nvSpPr>
        <p:spPr>
          <a:xfrm>
            <a:off x="4666269" y="4861677"/>
            <a:ext cx="2356701" cy="1052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RE-TRAIN THE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A06AE12-B0BD-CDCD-061F-F733AE6D7D0D}"/>
              </a:ext>
            </a:extLst>
          </p:cNvPr>
          <p:cNvSpPr/>
          <p:nvPr/>
        </p:nvSpPr>
        <p:spPr>
          <a:xfrm>
            <a:off x="2818614" y="3460225"/>
            <a:ext cx="1791094" cy="341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1ECED-3F1B-0B6A-1F24-1FC749004351}"/>
              </a:ext>
            </a:extLst>
          </p:cNvPr>
          <p:cNvSpPr txBox="1"/>
          <p:nvPr/>
        </p:nvSpPr>
        <p:spPr>
          <a:xfrm>
            <a:off x="2818614" y="3290500"/>
            <a:ext cx="1599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Daily news streaming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0BB6948-073C-1ADE-E609-3555CE72959E}"/>
              </a:ext>
            </a:extLst>
          </p:cNvPr>
          <p:cNvSpPr/>
          <p:nvPr/>
        </p:nvSpPr>
        <p:spPr>
          <a:xfrm rot="16200000">
            <a:off x="5685933" y="4364216"/>
            <a:ext cx="461913" cy="358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10DCCBF8-1D3D-CCAA-6B06-74C3223D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501" y="301558"/>
            <a:ext cx="914400" cy="9144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1B9BF85B-5BBA-5F5B-5740-51F0B80F5FAC}"/>
              </a:ext>
            </a:extLst>
          </p:cNvPr>
          <p:cNvSpPr/>
          <p:nvPr/>
        </p:nvSpPr>
        <p:spPr>
          <a:xfrm rot="5400000">
            <a:off x="9428015" y="1396232"/>
            <a:ext cx="631372" cy="358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3D394-3A10-D306-6A0B-CE7AE21D81B0}"/>
              </a:ext>
            </a:extLst>
          </p:cNvPr>
          <p:cNvSpPr txBox="1"/>
          <p:nvPr/>
        </p:nvSpPr>
        <p:spPr>
          <a:xfrm>
            <a:off x="9922810" y="1259655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sentiments</a:t>
            </a:r>
          </a:p>
          <a:p>
            <a:r>
              <a:rPr lang="en-US" sz="1200" dirty="0"/>
              <a:t>e.g. about Apple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40E08-4583-069F-8B99-E71ACDD29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844" y="2127499"/>
            <a:ext cx="2339715" cy="14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A graph of black and orange lines&#10;&#10;Description automatically generated">
            <a:extLst>
              <a:ext uri="{FF2B5EF4-FFF2-40B4-BE49-F238E27FC236}">
                <a16:creationId xmlns:a16="http://schemas.microsoft.com/office/drawing/2014/main" id="{292D6BE7-BEDA-219F-9432-0BBD72270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844" y="3704394"/>
            <a:ext cx="2340000" cy="1439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 descr="A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AB12B4A-68F4-054A-B7B9-FD39B8E91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559" y="5281289"/>
            <a:ext cx="2340000" cy="14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423760-EAA6-6A8D-F73A-4A09CC6CED98}"/>
              </a:ext>
            </a:extLst>
          </p:cNvPr>
          <p:cNvSpPr txBox="1"/>
          <p:nvPr/>
        </p:nvSpPr>
        <p:spPr>
          <a:xfrm rot="5400000">
            <a:off x="10420669" y="2628188"/>
            <a:ext cx="126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Sentiment Index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B359B-6138-1B77-5DA9-EDEF06A32EF9}"/>
              </a:ext>
            </a:extLst>
          </p:cNvPr>
          <p:cNvSpPr txBox="1"/>
          <p:nvPr/>
        </p:nvSpPr>
        <p:spPr>
          <a:xfrm rot="5400000">
            <a:off x="10423781" y="4243729"/>
            <a:ext cx="1256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Sentiment trend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8704E-C995-CF96-70D7-04D59FD9A496}"/>
              </a:ext>
            </a:extLst>
          </p:cNvPr>
          <p:cNvSpPr txBox="1"/>
          <p:nvPr/>
        </p:nvSpPr>
        <p:spPr>
          <a:xfrm rot="5400000">
            <a:off x="10542303" y="570209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Industry </a:t>
            </a:r>
          </a:p>
          <a:p>
            <a:pPr algn="ctr"/>
            <a:r>
              <a:rPr lang="en-US" sz="1200" dirty="0"/>
              <a:t>Sentiment map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A372E4-7128-11EF-C8D8-FF1D0F5049E3}"/>
              </a:ext>
            </a:extLst>
          </p:cNvPr>
          <p:cNvSpPr/>
          <p:nvPr/>
        </p:nvSpPr>
        <p:spPr>
          <a:xfrm>
            <a:off x="8349320" y="2064311"/>
            <a:ext cx="3102451" cy="474406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6904B422-AB50-CCCA-8280-1D371E7EF883}"/>
              </a:ext>
            </a:extLst>
          </p:cNvPr>
          <p:cNvSpPr/>
          <p:nvPr/>
        </p:nvSpPr>
        <p:spPr>
          <a:xfrm>
            <a:off x="7153574" y="3460225"/>
            <a:ext cx="1065141" cy="341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Financial News Sentiment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News Sentiment Analysis</dc:title>
  <dc:creator>Tran Dinh Tho</dc:creator>
  <cp:lastModifiedBy>Tran Dinh Tho</cp:lastModifiedBy>
  <cp:revision>1</cp:revision>
  <dcterms:created xsi:type="dcterms:W3CDTF">2024-05-05T00:44:12Z</dcterms:created>
  <dcterms:modified xsi:type="dcterms:W3CDTF">2024-05-05T12:33:03Z</dcterms:modified>
</cp:coreProperties>
</file>