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523875"/>
            <a:ext cx="11581130" cy="5809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</cp:revision>
  <dcterms:created xsi:type="dcterms:W3CDTF">2017-10-26T10:33:36Z</dcterms:created>
  <dcterms:modified xsi:type="dcterms:W3CDTF">2017-10-26T10:33:36Z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18441߮-10.1.0.5707</vt:lpwstr>
  </property>
</Properties>
</file>