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7" r:id="rId9"/>
    <p:sldId id="265" r:id="rId10"/>
    <p:sldId id="266" r:id="rId11"/>
    <p:sldId id="268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A87B4-205C-42AA-93A2-B27FC303620D}" type="doc">
      <dgm:prSet loTypeId="urn:microsoft.com/office/officeart/2005/8/layout/cycle6#1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60A22A7-37CA-4B7E-87AA-E35BA5B825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1.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Print all Prime Numbers.</a:t>
          </a:r>
        </a:p>
      </dgm:t>
    </dgm:pt>
    <dgm:pt modelId="{AEDCC0F0-F7D6-45D4-984A-B50E110C9D1F}" type="parTrans" cxnId="{83E22A59-25D2-4DB6-A13D-4438B667D294}">
      <dgm:prSet/>
      <dgm:spPr/>
      <dgm:t>
        <a:bodyPr/>
        <a:lstStyle/>
        <a:p>
          <a:endParaRPr lang="en-US"/>
        </a:p>
      </dgm:t>
    </dgm:pt>
    <dgm:pt modelId="{CF218E85-BB5C-4FD9-8936-583B930F1946}" type="sibTrans" cxnId="{83E22A59-25D2-4DB6-A13D-4438B667D294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747EF35-EB19-40B2-B72B-1D28E27677E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2.</a:t>
          </a:r>
          <a:r>
            <a:rPr lang="en-US" u="none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E8C0C942-F96C-429E-AD44-E4BA5D9680C7}" type="parTrans" cxnId="{6AA057F6-E63C-4513-8B29-2B7CD55E2F2F}">
      <dgm:prSet/>
      <dgm:spPr/>
      <dgm:t>
        <a:bodyPr/>
        <a:lstStyle/>
        <a:p>
          <a:endParaRPr lang="en-US"/>
        </a:p>
      </dgm:t>
    </dgm:pt>
    <dgm:pt modelId="{BFFDCB46-D59E-46B2-9C53-DB1ADB0299CC}" type="sibTrans" cxnId="{6AA057F6-E63C-4513-8B29-2B7CD55E2F2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95FB8A5-B612-47B6-989C-9D7BD89F6E1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3.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1784B15E-8B7A-426B-89B2-02867972B4B8}" type="parTrans" cxnId="{04370232-23C4-4E34-B9CC-F8F77466DE4E}">
      <dgm:prSet/>
      <dgm:spPr/>
      <dgm:t>
        <a:bodyPr/>
        <a:lstStyle/>
        <a:p>
          <a:endParaRPr lang="en-US"/>
        </a:p>
      </dgm:t>
    </dgm:pt>
    <dgm:pt modelId="{16734FCF-6F10-445A-B6BC-27E3ED457274}" type="sibTrans" cxnId="{04370232-23C4-4E34-B9CC-F8F77466DE4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B78A2B5-DCEA-4AFC-B14F-1F24A1DED97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4.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Not.</a:t>
          </a:r>
        </a:p>
      </dgm:t>
    </dgm:pt>
    <dgm:pt modelId="{3E7F7A29-9086-4454-9597-B1A82629FFC8}" type="parTrans" cxnId="{85C7CF64-1A6B-4ADC-82D8-B7D7306B1412}">
      <dgm:prSet/>
      <dgm:spPr/>
      <dgm:t>
        <a:bodyPr/>
        <a:lstStyle/>
        <a:p>
          <a:endParaRPr lang="en-US"/>
        </a:p>
      </dgm:t>
    </dgm:pt>
    <dgm:pt modelId="{70BDE6F6-3261-4753-9D1B-53909242F67D}" type="sibTrans" cxnId="{85C7CF64-1A6B-4ADC-82D8-B7D7306B1412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0AFDA9D-288C-4D29-8AFA-37C0C30C8FF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u="sng" dirty="0">
              <a:solidFill>
                <a:schemeClr val="tx1"/>
              </a:solidFill>
            </a:rPr>
            <a:t>5.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4C1C0800-F64C-44F0-9787-17FB1271D0FC}" type="parTrans" cxnId="{0041FB59-3583-44B9-8B56-5D8066849099}">
      <dgm:prSet/>
      <dgm:spPr/>
      <dgm:t>
        <a:bodyPr/>
        <a:lstStyle/>
        <a:p>
          <a:endParaRPr lang="en-US"/>
        </a:p>
      </dgm:t>
    </dgm:pt>
    <dgm:pt modelId="{7FCDBF79-0B4F-4621-8364-C0B41DDF9713}" type="sibTrans" cxnId="{0041FB59-3583-44B9-8B56-5D8066849099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984A8B6-85E9-40AE-8B81-BA8B58477DF2}" type="pres">
      <dgm:prSet presAssocID="{CC2A87B4-205C-42AA-93A2-B27FC303620D}" presName="cycle" presStyleCnt="0">
        <dgm:presLayoutVars>
          <dgm:dir/>
          <dgm:resizeHandles val="exact"/>
        </dgm:presLayoutVars>
      </dgm:prSet>
      <dgm:spPr/>
    </dgm:pt>
    <dgm:pt modelId="{70BF45C1-8091-454A-8203-C06A7B7590F9}" type="pres">
      <dgm:prSet presAssocID="{660A22A7-37CA-4B7E-87AA-E35BA5B82556}" presName="node" presStyleLbl="node1" presStyleIdx="0" presStyleCnt="5">
        <dgm:presLayoutVars>
          <dgm:bulletEnabled val="1"/>
        </dgm:presLayoutVars>
      </dgm:prSet>
      <dgm:spPr/>
    </dgm:pt>
    <dgm:pt modelId="{E9AD9DBB-BD76-47E5-B3B5-DCAABDF708B4}" type="pres">
      <dgm:prSet presAssocID="{660A22A7-37CA-4B7E-87AA-E35BA5B82556}" presName="spNode" presStyleCnt="0"/>
      <dgm:spPr/>
    </dgm:pt>
    <dgm:pt modelId="{FACB0322-C0E5-47B2-A30E-4E65DACE54AB}" type="pres">
      <dgm:prSet presAssocID="{CF218E85-BB5C-4FD9-8936-583B930F1946}" presName="sibTrans" presStyleLbl="sibTrans1D1" presStyleIdx="0" presStyleCnt="5"/>
      <dgm:spPr/>
    </dgm:pt>
    <dgm:pt modelId="{5B56F173-CF60-49FA-B101-E6B505C28F2C}" type="pres">
      <dgm:prSet presAssocID="{2747EF35-EB19-40B2-B72B-1D28E27677E0}" presName="node" presStyleLbl="node1" presStyleIdx="1" presStyleCnt="5">
        <dgm:presLayoutVars>
          <dgm:bulletEnabled val="1"/>
        </dgm:presLayoutVars>
      </dgm:prSet>
      <dgm:spPr/>
    </dgm:pt>
    <dgm:pt modelId="{FA1B1F1F-4290-44F6-B614-7DA04C6968EA}" type="pres">
      <dgm:prSet presAssocID="{2747EF35-EB19-40B2-B72B-1D28E27677E0}" presName="spNode" presStyleCnt="0"/>
      <dgm:spPr/>
    </dgm:pt>
    <dgm:pt modelId="{890F09E1-A5FD-4242-968C-AD8148ADBA80}" type="pres">
      <dgm:prSet presAssocID="{BFFDCB46-D59E-46B2-9C53-DB1ADB0299CC}" presName="sibTrans" presStyleLbl="sibTrans1D1" presStyleIdx="1" presStyleCnt="5"/>
      <dgm:spPr/>
    </dgm:pt>
    <dgm:pt modelId="{F4F0857E-A2A2-4C44-8D9E-738F53CA34B0}" type="pres">
      <dgm:prSet presAssocID="{B95FB8A5-B612-47B6-989C-9D7BD89F6E18}" presName="node" presStyleLbl="node1" presStyleIdx="2" presStyleCnt="5">
        <dgm:presLayoutVars>
          <dgm:bulletEnabled val="1"/>
        </dgm:presLayoutVars>
      </dgm:prSet>
      <dgm:spPr/>
    </dgm:pt>
    <dgm:pt modelId="{B43530C4-5C4D-4873-9C40-D1060ACD455B}" type="pres">
      <dgm:prSet presAssocID="{B95FB8A5-B612-47B6-989C-9D7BD89F6E18}" presName="spNode" presStyleCnt="0"/>
      <dgm:spPr/>
    </dgm:pt>
    <dgm:pt modelId="{947E10C1-872E-48ED-A8EA-CDF548C9E170}" type="pres">
      <dgm:prSet presAssocID="{16734FCF-6F10-445A-B6BC-27E3ED457274}" presName="sibTrans" presStyleLbl="sibTrans1D1" presStyleIdx="2" presStyleCnt="5"/>
      <dgm:spPr/>
    </dgm:pt>
    <dgm:pt modelId="{9B1E3B87-CFEF-48C3-B3ED-22B7722DA4B2}" type="pres">
      <dgm:prSet presAssocID="{2B78A2B5-DCEA-4AFC-B14F-1F24A1DED97A}" presName="node" presStyleLbl="node1" presStyleIdx="3" presStyleCnt="5">
        <dgm:presLayoutVars>
          <dgm:bulletEnabled val="1"/>
        </dgm:presLayoutVars>
      </dgm:prSet>
      <dgm:spPr/>
    </dgm:pt>
    <dgm:pt modelId="{5DA43FA6-2782-48E4-882C-5BEA84898403}" type="pres">
      <dgm:prSet presAssocID="{2B78A2B5-DCEA-4AFC-B14F-1F24A1DED97A}" presName="spNode" presStyleCnt="0"/>
      <dgm:spPr/>
    </dgm:pt>
    <dgm:pt modelId="{D354920F-3C18-4773-98FE-F5105B0C4655}" type="pres">
      <dgm:prSet presAssocID="{70BDE6F6-3261-4753-9D1B-53909242F67D}" presName="sibTrans" presStyleLbl="sibTrans1D1" presStyleIdx="3" presStyleCnt="5"/>
      <dgm:spPr/>
    </dgm:pt>
    <dgm:pt modelId="{4A533BBB-6BEA-429E-8541-03477BCE8622}" type="pres">
      <dgm:prSet presAssocID="{40AFDA9D-288C-4D29-8AFA-37C0C30C8FF6}" presName="node" presStyleLbl="node1" presStyleIdx="4" presStyleCnt="5">
        <dgm:presLayoutVars>
          <dgm:bulletEnabled val="1"/>
        </dgm:presLayoutVars>
      </dgm:prSet>
      <dgm:spPr/>
    </dgm:pt>
    <dgm:pt modelId="{E2DD3598-5153-4C35-949B-5E7B3A92DCE7}" type="pres">
      <dgm:prSet presAssocID="{40AFDA9D-288C-4D29-8AFA-37C0C30C8FF6}" presName="spNode" presStyleCnt="0"/>
      <dgm:spPr/>
    </dgm:pt>
    <dgm:pt modelId="{80375E59-737B-41DF-B3C9-E8361D136FF9}" type="pres">
      <dgm:prSet presAssocID="{7FCDBF79-0B4F-4621-8364-C0B41DDF9713}" presName="sibTrans" presStyleLbl="sibTrans1D1" presStyleIdx="4" presStyleCnt="5"/>
      <dgm:spPr/>
    </dgm:pt>
  </dgm:ptLst>
  <dgm:cxnLst>
    <dgm:cxn modelId="{E8D33303-F384-4341-AFA9-7D80ED26EA54}" type="presOf" srcId="{660A22A7-37CA-4B7E-87AA-E35BA5B82556}" destId="{70BF45C1-8091-454A-8203-C06A7B7590F9}" srcOrd="0" destOrd="0" presId="urn:microsoft.com/office/officeart/2005/8/layout/cycle6#1"/>
    <dgm:cxn modelId="{CFC9AC04-343B-4D0F-8DD8-B6E40D4A478E}" type="presOf" srcId="{2747EF35-EB19-40B2-B72B-1D28E27677E0}" destId="{5B56F173-CF60-49FA-B101-E6B505C28F2C}" srcOrd="0" destOrd="0" presId="urn:microsoft.com/office/officeart/2005/8/layout/cycle6#1"/>
    <dgm:cxn modelId="{BADF0808-48FD-4191-A116-8147B24A5012}" type="presOf" srcId="{70BDE6F6-3261-4753-9D1B-53909242F67D}" destId="{D354920F-3C18-4773-98FE-F5105B0C4655}" srcOrd="0" destOrd="0" presId="urn:microsoft.com/office/officeart/2005/8/layout/cycle6#1"/>
    <dgm:cxn modelId="{00FDB513-EA93-4DBD-B21D-A6D772F85EEF}" type="presOf" srcId="{BFFDCB46-D59E-46B2-9C53-DB1ADB0299CC}" destId="{890F09E1-A5FD-4242-968C-AD8148ADBA80}" srcOrd="0" destOrd="0" presId="urn:microsoft.com/office/officeart/2005/8/layout/cycle6#1"/>
    <dgm:cxn modelId="{5F432031-97CE-4FAC-908B-468764C96765}" type="presOf" srcId="{CF218E85-BB5C-4FD9-8936-583B930F1946}" destId="{FACB0322-C0E5-47B2-A30E-4E65DACE54AB}" srcOrd="0" destOrd="0" presId="urn:microsoft.com/office/officeart/2005/8/layout/cycle6#1"/>
    <dgm:cxn modelId="{04370232-23C4-4E34-B9CC-F8F77466DE4E}" srcId="{CC2A87B4-205C-42AA-93A2-B27FC303620D}" destId="{B95FB8A5-B612-47B6-989C-9D7BD89F6E18}" srcOrd="2" destOrd="0" parTransId="{1784B15E-8B7A-426B-89B2-02867972B4B8}" sibTransId="{16734FCF-6F10-445A-B6BC-27E3ED457274}"/>
    <dgm:cxn modelId="{85C7CF64-1A6B-4ADC-82D8-B7D7306B1412}" srcId="{CC2A87B4-205C-42AA-93A2-B27FC303620D}" destId="{2B78A2B5-DCEA-4AFC-B14F-1F24A1DED97A}" srcOrd="3" destOrd="0" parTransId="{3E7F7A29-9086-4454-9597-B1A82629FFC8}" sibTransId="{70BDE6F6-3261-4753-9D1B-53909242F67D}"/>
    <dgm:cxn modelId="{83E22A59-25D2-4DB6-A13D-4438B667D294}" srcId="{CC2A87B4-205C-42AA-93A2-B27FC303620D}" destId="{660A22A7-37CA-4B7E-87AA-E35BA5B82556}" srcOrd="0" destOrd="0" parTransId="{AEDCC0F0-F7D6-45D4-984A-B50E110C9D1F}" sibTransId="{CF218E85-BB5C-4FD9-8936-583B930F1946}"/>
    <dgm:cxn modelId="{0041FB59-3583-44B9-8B56-5D8066849099}" srcId="{CC2A87B4-205C-42AA-93A2-B27FC303620D}" destId="{40AFDA9D-288C-4D29-8AFA-37C0C30C8FF6}" srcOrd="4" destOrd="0" parTransId="{4C1C0800-F64C-44F0-9787-17FB1271D0FC}" sibTransId="{7FCDBF79-0B4F-4621-8364-C0B41DDF9713}"/>
    <dgm:cxn modelId="{3BB60DA0-47D8-4856-B4E0-114FF6EB3EC7}" type="presOf" srcId="{7FCDBF79-0B4F-4621-8364-C0B41DDF9713}" destId="{80375E59-737B-41DF-B3C9-E8361D136FF9}" srcOrd="0" destOrd="0" presId="urn:microsoft.com/office/officeart/2005/8/layout/cycle6#1"/>
    <dgm:cxn modelId="{513052AB-829E-4CFF-B276-5A18D00331B7}" type="presOf" srcId="{16734FCF-6F10-445A-B6BC-27E3ED457274}" destId="{947E10C1-872E-48ED-A8EA-CDF548C9E170}" srcOrd="0" destOrd="0" presId="urn:microsoft.com/office/officeart/2005/8/layout/cycle6#1"/>
    <dgm:cxn modelId="{74CA3CBF-5675-470C-BBFC-0524CC6DF90D}" type="presOf" srcId="{B95FB8A5-B612-47B6-989C-9D7BD89F6E18}" destId="{F4F0857E-A2A2-4C44-8D9E-738F53CA34B0}" srcOrd="0" destOrd="0" presId="urn:microsoft.com/office/officeart/2005/8/layout/cycle6#1"/>
    <dgm:cxn modelId="{9C5D00C4-7386-4525-BBA1-E95ED5C0C722}" type="presOf" srcId="{40AFDA9D-288C-4D29-8AFA-37C0C30C8FF6}" destId="{4A533BBB-6BEA-429E-8541-03477BCE8622}" srcOrd="0" destOrd="0" presId="urn:microsoft.com/office/officeart/2005/8/layout/cycle6#1"/>
    <dgm:cxn modelId="{18A30FDE-83AF-4C70-A929-D5DBBC9CD6B6}" type="presOf" srcId="{CC2A87B4-205C-42AA-93A2-B27FC303620D}" destId="{2984A8B6-85E9-40AE-8B81-BA8B58477DF2}" srcOrd="0" destOrd="0" presId="urn:microsoft.com/office/officeart/2005/8/layout/cycle6#1"/>
    <dgm:cxn modelId="{634BA5E1-29C3-44AD-8C3F-436B31748382}" type="presOf" srcId="{2B78A2B5-DCEA-4AFC-B14F-1F24A1DED97A}" destId="{9B1E3B87-CFEF-48C3-B3ED-22B7722DA4B2}" srcOrd="0" destOrd="0" presId="urn:microsoft.com/office/officeart/2005/8/layout/cycle6#1"/>
    <dgm:cxn modelId="{6AA057F6-E63C-4513-8B29-2B7CD55E2F2F}" srcId="{CC2A87B4-205C-42AA-93A2-B27FC303620D}" destId="{2747EF35-EB19-40B2-B72B-1D28E27677E0}" srcOrd="1" destOrd="0" parTransId="{E8C0C942-F96C-429E-AD44-E4BA5D9680C7}" sibTransId="{BFFDCB46-D59E-46B2-9C53-DB1ADB0299CC}"/>
    <dgm:cxn modelId="{F4BB2804-7FA6-4BEC-A13A-C88023E089D7}" type="presParOf" srcId="{2984A8B6-85E9-40AE-8B81-BA8B58477DF2}" destId="{70BF45C1-8091-454A-8203-C06A7B7590F9}" srcOrd="0" destOrd="0" presId="urn:microsoft.com/office/officeart/2005/8/layout/cycle6#1"/>
    <dgm:cxn modelId="{0BE85F91-E8DC-435E-9C19-E3E6E4452222}" type="presParOf" srcId="{2984A8B6-85E9-40AE-8B81-BA8B58477DF2}" destId="{E9AD9DBB-BD76-47E5-B3B5-DCAABDF708B4}" srcOrd="1" destOrd="0" presId="urn:microsoft.com/office/officeart/2005/8/layout/cycle6#1"/>
    <dgm:cxn modelId="{AC38E4D2-9461-4453-A361-95B99539BCB4}" type="presParOf" srcId="{2984A8B6-85E9-40AE-8B81-BA8B58477DF2}" destId="{FACB0322-C0E5-47B2-A30E-4E65DACE54AB}" srcOrd="2" destOrd="0" presId="urn:microsoft.com/office/officeart/2005/8/layout/cycle6#1"/>
    <dgm:cxn modelId="{74A46769-2147-4B8C-A823-F4C2349C7846}" type="presParOf" srcId="{2984A8B6-85E9-40AE-8B81-BA8B58477DF2}" destId="{5B56F173-CF60-49FA-B101-E6B505C28F2C}" srcOrd="3" destOrd="0" presId="urn:microsoft.com/office/officeart/2005/8/layout/cycle6#1"/>
    <dgm:cxn modelId="{FA992606-3A5A-414B-82BE-3988D4FCB9B1}" type="presParOf" srcId="{2984A8B6-85E9-40AE-8B81-BA8B58477DF2}" destId="{FA1B1F1F-4290-44F6-B614-7DA04C6968EA}" srcOrd="4" destOrd="0" presId="urn:microsoft.com/office/officeart/2005/8/layout/cycle6#1"/>
    <dgm:cxn modelId="{DA620A2C-5B68-4AA3-B50D-5CF376C220A6}" type="presParOf" srcId="{2984A8B6-85E9-40AE-8B81-BA8B58477DF2}" destId="{890F09E1-A5FD-4242-968C-AD8148ADBA80}" srcOrd="5" destOrd="0" presId="urn:microsoft.com/office/officeart/2005/8/layout/cycle6#1"/>
    <dgm:cxn modelId="{1CA1AB1A-51F9-4B42-B7A2-F4B00931C545}" type="presParOf" srcId="{2984A8B6-85E9-40AE-8B81-BA8B58477DF2}" destId="{F4F0857E-A2A2-4C44-8D9E-738F53CA34B0}" srcOrd="6" destOrd="0" presId="urn:microsoft.com/office/officeart/2005/8/layout/cycle6#1"/>
    <dgm:cxn modelId="{BAFA4EB1-3ED3-4494-92B1-DDAB79A10DE7}" type="presParOf" srcId="{2984A8B6-85E9-40AE-8B81-BA8B58477DF2}" destId="{B43530C4-5C4D-4873-9C40-D1060ACD455B}" srcOrd="7" destOrd="0" presId="urn:microsoft.com/office/officeart/2005/8/layout/cycle6#1"/>
    <dgm:cxn modelId="{BA3D2C48-A8EA-4DC9-BEC5-0B088B851460}" type="presParOf" srcId="{2984A8B6-85E9-40AE-8B81-BA8B58477DF2}" destId="{947E10C1-872E-48ED-A8EA-CDF548C9E170}" srcOrd="8" destOrd="0" presId="urn:microsoft.com/office/officeart/2005/8/layout/cycle6#1"/>
    <dgm:cxn modelId="{019BB1FF-0505-4957-9E12-C2B4A71FB13E}" type="presParOf" srcId="{2984A8B6-85E9-40AE-8B81-BA8B58477DF2}" destId="{9B1E3B87-CFEF-48C3-B3ED-22B7722DA4B2}" srcOrd="9" destOrd="0" presId="urn:microsoft.com/office/officeart/2005/8/layout/cycle6#1"/>
    <dgm:cxn modelId="{2CEFEC31-3ADA-45B7-82C2-FC55ABF19067}" type="presParOf" srcId="{2984A8B6-85E9-40AE-8B81-BA8B58477DF2}" destId="{5DA43FA6-2782-48E4-882C-5BEA84898403}" srcOrd="10" destOrd="0" presId="urn:microsoft.com/office/officeart/2005/8/layout/cycle6#1"/>
    <dgm:cxn modelId="{F9050DE5-E220-404B-B4D7-EEA665FBA4BA}" type="presParOf" srcId="{2984A8B6-85E9-40AE-8B81-BA8B58477DF2}" destId="{D354920F-3C18-4773-98FE-F5105B0C4655}" srcOrd="11" destOrd="0" presId="urn:microsoft.com/office/officeart/2005/8/layout/cycle6#1"/>
    <dgm:cxn modelId="{2FE0336C-E832-423B-BEE3-2C7BF7B5EC18}" type="presParOf" srcId="{2984A8B6-85E9-40AE-8B81-BA8B58477DF2}" destId="{4A533BBB-6BEA-429E-8541-03477BCE8622}" srcOrd="12" destOrd="0" presId="urn:microsoft.com/office/officeart/2005/8/layout/cycle6#1"/>
    <dgm:cxn modelId="{D80951A0-A601-44CB-855D-20728D9145B6}" type="presParOf" srcId="{2984A8B6-85E9-40AE-8B81-BA8B58477DF2}" destId="{E2DD3598-5153-4C35-949B-5E7B3A92DCE7}" srcOrd="13" destOrd="0" presId="urn:microsoft.com/office/officeart/2005/8/layout/cycle6#1"/>
    <dgm:cxn modelId="{3A868491-D462-41A9-AD0E-CA2E21D94F7E}" type="presParOf" srcId="{2984A8B6-85E9-40AE-8B81-BA8B58477DF2}" destId="{80375E59-737B-41DF-B3C9-E8361D136FF9}" srcOrd="14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</dgm:pt>
  </dgm:ptLst>
  <dgm:cxnLst>
    <dgm:cxn modelId="{C7ACAB72-1ECC-4B62-9E96-587547E2C099}" type="presOf" srcId="{70E259BE-FD81-44F8-8AD8-696122467FE8}" destId="{73F0E6AA-1B12-4917-A5B9-27714EB21A6F}" srcOrd="0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MENU-DRIVEN.</a:t>
          </a:r>
        </a:p>
      </dgm:t>
    </dgm:pt>
    <dgm:pt modelId="{A109D010-9885-4F8F-B8E9-E2C717658764}" type="parTrans" cxnId="{F3E6B2D8-F0AF-4543-AC42-3223995881D3}">
      <dgm:prSet/>
      <dgm:spPr/>
      <dgm:t>
        <a:bodyPr/>
        <a:lstStyle/>
        <a:p>
          <a:endParaRPr lang="en-US"/>
        </a:p>
      </dgm:t>
    </dgm:pt>
    <dgm:pt modelId="{ABC69D63-56ED-48ED-9346-231F6A6139BF}" type="sibTrans" cxnId="{F3E6B2D8-F0AF-4543-AC42-3223995881D3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The approach we are using here is a Menu-Driven Methods where -  </a:t>
          </a:r>
        </a:p>
      </dgm:t>
    </dgm:pt>
    <dgm:pt modelId="{27D8CDC7-1381-4175-B7BB-6022CF4D82E6}" type="parTrans" cxnId="{FBA8F6EE-DF4B-4622-A9E6-9207A9F833EB}">
      <dgm:prSet/>
      <dgm:spPr/>
      <dgm:t>
        <a:bodyPr/>
        <a:lstStyle/>
        <a:p>
          <a:endParaRPr lang="en-US"/>
        </a:p>
      </dgm:t>
    </dgm:pt>
    <dgm:pt modelId="{6093660C-20EB-4964-87F9-BCEC151AEF5F}" type="sibTrans" cxnId="{FBA8F6EE-DF4B-4622-A9E6-9207A9F833EB}">
      <dgm:prSet/>
      <dgm:spPr/>
      <dgm:t>
        <a:bodyPr/>
        <a:lstStyle/>
        <a:p>
          <a:endParaRPr lang="en-US"/>
        </a:p>
      </dgm:t>
    </dgm:pt>
    <dgm:pt modelId="{8D1CA1C5-D3F6-4588-91C7-30F0C2F2D6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We will give a menu on the initial page with multiple choices –</a:t>
          </a:r>
        </a:p>
      </dgm:t>
    </dgm:pt>
    <dgm:pt modelId="{78DF10B6-73B8-432C-B59F-8EC48058D4EB}" type="parTrans" cxnId="{7719CDF0-AC3F-49D4-B979-9EBCBD486418}">
      <dgm:prSet/>
      <dgm:spPr/>
      <dgm:t>
        <a:bodyPr/>
        <a:lstStyle/>
        <a:p>
          <a:endParaRPr lang="en-US"/>
        </a:p>
      </dgm:t>
    </dgm:pt>
    <dgm:pt modelId="{4133E217-0CBC-4510-9B56-56C7C2B3AF69}" type="sibTrans" cxnId="{7719CDF0-AC3F-49D4-B979-9EBCBD486418}">
      <dgm:prSet/>
      <dgm:spPr/>
      <dgm:t>
        <a:bodyPr/>
        <a:lstStyle/>
        <a:p>
          <a:endParaRPr lang="en-US"/>
        </a:p>
      </dgm:t>
    </dgm:pt>
    <dgm:pt modelId="{36A00071-2876-4DF1-A5C7-8FC0D660F7A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1.</a:t>
          </a:r>
          <a:r>
            <a:rPr lang="en-US" dirty="0"/>
            <a:t> Print all Prime Numbers between 1 to 1000.</a:t>
          </a:r>
        </a:p>
      </dgm:t>
    </dgm:pt>
    <dgm:pt modelId="{4A042825-0DDC-4E0E-876A-B3F70D142DC2}" type="parTrans" cxnId="{F5B40C1C-8D21-48F0-9F55-639286DF6373}">
      <dgm:prSet/>
      <dgm:spPr/>
      <dgm:t>
        <a:bodyPr/>
        <a:lstStyle/>
        <a:p>
          <a:endParaRPr lang="en-US"/>
        </a:p>
      </dgm:t>
    </dgm:pt>
    <dgm:pt modelId="{A77B285B-C31C-4D5D-BA74-2D203888D38C}" type="sibTrans" cxnId="{F5B40C1C-8D21-48F0-9F55-639286DF6373}">
      <dgm:prSet/>
      <dgm:spPr/>
      <dgm:t>
        <a:bodyPr/>
        <a:lstStyle/>
        <a:p>
          <a:endParaRPr lang="en-US"/>
        </a:p>
      </dgm:t>
    </dgm:pt>
    <dgm:pt modelId="{18BE8F8F-F070-4915-ADCA-456AE769453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2.</a:t>
          </a:r>
          <a:r>
            <a:rPr lang="en-US" dirty="0"/>
            <a:t> Find if Number is Odd or Even.</a:t>
          </a:r>
        </a:p>
      </dgm:t>
    </dgm:pt>
    <dgm:pt modelId="{96E5E8A4-1602-4401-9C59-C7B3D0B8723C}" type="parTrans" cxnId="{A6E2B5BF-1797-4AD2-9697-E1EAEEBC2391}">
      <dgm:prSet/>
      <dgm:spPr/>
      <dgm:t>
        <a:bodyPr/>
        <a:lstStyle/>
        <a:p>
          <a:endParaRPr lang="en-US"/>
        </a:p>
      </dgm:t>
    </dgm:pt>
    <dgm:pt modelId="{AB5A0012-7F3B-4454-8C6F-217D028D2BE0}" type="sibTrans" cxnId="{A6E2B5BF-1797-4AD2-9697-E1EAEEBC2391}">
      <dgm:prSet/>
      <dgm:spPr/>
      <dgm:t>
        <a:bodyPr/>
        <a:lstStyle/>
        <a:p>
          <a:endParaRPr lang="en-US"/>
        </a:p>
      </dgm:t>
    </dgm:pt>
    <dgm:pt modelId="{9D9CF95C-6329-4D4F-BBBD-891379CEFA0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3.</a:t>
          </a:r>
          <a:r>
            <a:rPr lang="en-US" dirty="0"/>
            <a:t> Find if Number is Prime or Composite.</a:t>
          </a:r>
        </a:p>
      </dgm:t>
    </dgm:pt>
    <dgm:pt modelId="{B34F1E24-AF8D-45C1-9268-BD11B43D2536}" type="parTrans" cxnId="{A9890E0F-D80B-40FE-9A4B-C2A27EBF1ED1}">
      <dgm:prSet/>
      <dgm:spPr/>
      <dgm:t>
        <a:bodyPr/>
        <a:lstStyle/>
        <a:p>
          <a:endParaRPr lang="en-US"/>
        </a:p>
      </dgm:t>
    </dgm:pt>
    <dgm:pt modelId="{241C846E-FDCA-4849-A03F-F6DC06D36C16}" type="sibTrans" cxnId="{A9890E0F-D80B-40FE-9A4B-C2A27EBF1ED1}">
      <dgm:prSet/>
      <dgm:spPr/>
      <dgm:t>
        <a:bodyPr/>
        <a:lstStyle/>
        <a:p>
          <a:endParaRPr lang="en-US"/>
        </a:p>
      </dgm:t>
    </dgm:pt>
    <dgm:pt modelId="{C82A6ADA-329B-4B55-B0F1-AD32095A2EA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4.</a:t>
          </a:r>
          <a:r>
            <a:rPr lang="en-US" dirty="0"/>
            <a:t> Find if Letter is Vowel or Consonant.</a:t>
          </a:r>
        </a:p>
      </dgm:t>
    </dgm:pt>
    <dgm:pt modelId="{E0CE3F41-2D35-40D7-BFE4-8E8FA5E6DC55}" type="parTrans" cxnId="{2630DF85-6AB2-466A-BD7A-475384F2C563}">
      <dgm:prSet/>
      <dgm:spPr/>
      <dgm:t>
        <a:bodyPr/>
        <a:lstStyle/>
        <a:p>
          <a:endParaRPr lang="en-US"/>
        </a:p>
      </dgm:t>
    </dgm:pt>
    <dgm:pt modelId="{08E766AE-C749-4BB9-84AE-499FECEADC14}" type="sibTrans" cxnId="{2630DF85-6AB2-466A-BD7A-475384F2C563}">
      <dgm:prSet/>
      <dgm:spPr/>
      <dgm:t>
        <a:bodyPr/>
        <a:lstStyle/>
        <a:p>
          <a:endParaRPr lang="en-US"/>
        </a:p>
      </dgm:t>
    </dgm:pt>
    <dgm:pt modelId="{DA2A3F35-1428-4520-8077-E38F35AC4F4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5.</a:t>
          </a:r>
          <a:r>
            <a:rPr lang="en-US" dirty="0"/>
            <a:t> Write a Python Game to Guess the correct number.</a:t>
          </a:r>
        </a:p>
      </dgm:t>
    </dgm:pt>
    <dgm:pt modelId="{F87E26D7-9352-402A-8FEE-2C2D597752E7}" type="parTrans" cxnId="{7366D7EF-FFBC-452A-A8A8-E97643D13B31}">
      <dgm:prSet/>
      <dgm:spPr/>
      <dgm:t>
        <a:bodyPr/>
        <a:lstStyle/>
        <a:p>
          <a:endParaRPr lang="en-US"/>
        </a:p>
      </dgm:t>
    </dgm:pt>
    <dgm:pt modelId="{721C7BC1-5BD5-411A-8BB7-5D8994310D76}" type="sibTrans" cxnId="{7366D7EF-FFBC-452A-A8A8-E97643D13B31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u="none" dirty="0">
              <a:solidFill>
                <a:schemeClr val="tx1"/>
              </a:solidFill>
            </a:rPr>
            <a:t>PRINT ALL PRIME NUMBERS BETWEEN RANGE.</a:t>
          </a:r>
        </a:p>
      </dgm:t>
    </dgm:pt>
    <dgm:pt modelId="{4420C36B-7FD0-41F4-845A-9000C47B4900}" type="parTrans" cxnId="{CEC37B52-C5CF-4C8D-84F0-7ECB11F5CDEE}">
      <dgm:prSet/>
      <dgm:spPr/>
      <dgm:t>
        <a:bodyPr/>
        <a:lstStyle/>
        <a:p>
          <a:endParaRPr lang="en-US"/>
        </a:p>
      </dgm:t>
    </dgm:pt>
    <dgm:pt modelId="{1BAAE311-27E8-4383-9AB4-C15DA1D4E64A}" type="sibTrans" cxnId="{CEC37B52-C5CF-4C8D-84F0-7ECB11F5CDEE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 Print all Prime Numbers between desired Range.</a:t>
          </a:r>
        </a:p>
      </dgm:t>
    </dgm:pt>
    <dgm:pt modelId="{51D632FF-BB4F-4E18-882E-B48E55588B8F}" type="parTrans" cxnId="{66AA3EE4-772E-4DFD-992C-1E0FD77126B7}">
      <dgm:prSet/>
      <dgm:spPr/>
      <dgm:t>
        <a:bodyPr/>
        <a:lstStyle/>
        <a:p>
          <a:endParaRPr lang="en-US"/>
        </a:p>
      </dgm:t>
    </dgm:pt>
    <dgm:pt modelId="{FF53DED4-9E89-47A5-A21C-6C2BA42171BF}" type="sibTrans" cxnId="{66AA3EE4-772E-4DFD-992C-1E0FD77126B7}">
      <dgm:prSet/>
      <dgm:spPr/>
      <dgm:t>
        <a:bodyPr/>
        <a:lstStyle/>
        <a:p>
          <a:endParaRPr lang="en-US"/>
        </a:p>
      </dgm:t>
    </dgm:pt>
    <dgm:pt modelId="{AF098828-426F-490E-88F6-43A8C90C0A7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2 Inputs Expected – Start and End.</a:t>
          </a:r>
        </a:p>
      </dgm:t>
    </dgm:pt>
    <dgm:pt modelId="{F06B9831-C72C-4E86-949A-5B4E912AA52C}" type="parTrans" cxnId="{1DDE083C-78F9-4518-B4B4-43993321C46A}">
      <dgm:prSet/>
      <dgm:spPr/>
      <dgm:t>
        <a:bodyPr/>
        <a:lstStyle/>
        <a:p>
          <a:endParaRPr lang="en-US"/>
        </a:p>
      </dgm:t>
    </dgm:pt>
    <dgm:pt modelId="{653E89B4-0104-4F88-BD6E-755704B4CFA8}" type="sibTrans" cxnId="{1DDE083C-78F9-4518-B4B4-43993321C46A}">
      <dgm:prSet/>
      <dgm:spPr/>
      <dgm:t>
        <a:bodyPr/>
        <a:lstStyle/>
        <a:p>
          <a:endParaRPr lang="en-US"/>
        </a:p>
      </dgm:t>
    </dgm:pt>
    <dgm:pt modelId="{E305A14B-8D83-42CE-923D-38A41172999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This Program will appropriately print out all of the prime numbers in the range of Start to End.</a:t>
          </a:r>
        </a:p>
      </dgm:t>
    </dgm:pt>
    <dgm:pt modelId="{3F720399-64F4-4774-AF0E-614AE905CBA4}" type="parTrans" cxnId="{96EB96BB-6E4E-4AEF-9A7B-E57223ECBE75}">
      <dgm:prSet/>
      <dgm:spPr/>
      <dgm:t>
        <a:bodyPr/>
        <a:lstStyle/>
        <a:p>
          <a:endParaRPr lang="en-US"/>
        </a:p>
      </dgm:t>
    </dgm:pt>
    <dgm:pt modelId="{35733D66-6BFC-4DB7-B1F5-05D94BB0FEAD}" type="sibTrans" cxnId="{96EB96BB-6E4E-4AEF-9A7B-E57223ECBE75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ODD OR EVEN.</a:t>
          </a:r>
        </a:p>
      </dgm:t>
    </dgm:pt>
    <dgm:pt modelId="{57CF6C04-37F5-4AE7-BD5A-88A90D22B7DF}" type="parTrans" cxnId="{CABFF9FC-5DCE-4F58-A4F6-5C7F3EC9479B}">
      <dgm:prSet/>
      <dgm:spPr/>
      <dgm:t>
        <a:bodyPr/>
        <a:lstStyle/>
        <a:p>
          <a:endParaRPr lang="en-US"/>
        </a:p>
      </dgm:t>
    </dgm:pt>
    <dgm:pt modelId="{A5EBB2B7-A37E-4898-A92E-017C79366253}" type="sibTrans" cxnId="{CABFF9FC-5DCE-4F58-A4F6-5C7F3EC9479B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681C8A90-C430-46FD-B21C-339809E07A93}" type="parTrans" cxnId="{C271620F-5DBF-4925-80E9-2530F7BC4AD4}">
      <dgm:prSet/>
      <dgm:spPr/>
      <dgm:t>
        <a:bodyPr/>
        <a:lstStyle/>
        <a:p>
          <a:endParaRPr lang="en-US"/>
        </a:p>
      </dgm:t>
    </dgm:pt>
    <dgm:pt modelId="{65E243BC-A999-421C-8C58-849682F62438}" type="sibTrans" cxnId="{C271620F-5DBF-4925-80E9-2530F7BC4AD4}">
      <dgm:prSet/>
      <dgm:spPr/>
      <dgm:t>
        <a:bodyPr/>
        <a:lstStyle/>
        <a:p>
          <a:endParaRPr lang="en-US"/>
        </a:p>
      </dgm:t>
    </dgm:pt>
    <dgm:pt modelId="{67E1D59E-3E3C-44C2-B991-DBAE59824D4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Odd nor Even’ and for every Positive number, the code will output either ‘Odd’ or ‘Even’.</a:t>
          </a:r>
        </a:p>
      </dgm:t>
    </dgm:pt>
    <dgm:pt modelId="{BF2BDDDE-6034-4CC4-BB51-518FF536893B}" type="parTrans" cxnId="{D033760D-DAF9-4DEE-9233-9E2C23811754}">
      <dgm:prSet/>
      <dgm:spPr/>
      <dgm:t>
        <a:bodyPr/>
        <a:lstStyle/>
        <a:p>
          <a:endParaRPr lang="en-US"/>
        </a:p>
      </dgm:t>
    </dgm:pt>
    <dgm:pt modelId="{B07172E5-B7F3-463B-9DCB-260B04F12BFF}" type="sibTrans" cxnId="{D033760D-DAF9-4DEE-9233-9E2C23811754}">
      <dgm:prSet/>
      <dgm:spPr/>
      <dgm:t>
        <a:bodyPr/>
        <a:lstStyle/>
        <a:p>
          <a:endParaRPr lang="en-US"/>
        </a:p>
      </dgm:t>
    </dgm:pt>
    <dgm:pt modelId="{6EFBF621-3139-4B19-AC38-2B7C377FA0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he enters anything else.</a:t>
          </a:r>
        </a:p>
      </dgm:t>
    </dgm:pt>
    <dgm:pt modelId="{CF679118-3ED1-4B31-B851-70E7FBFCADC1}" type="parTrans" cxnId="{E1A790A9-A9F4-4F73-BBF7-5956DB6D6723}">
      <dgm:prSet/>
      <dgm:spPr/>
      <dgm:t>
        <a:bodyPr/>
        <a:lstStyle/>
        <a:p>
          <a:endParaRPr lang="en-US"/>
        </a:p>
      </dgm:t>
    </dgm:pt>
    <dgm:pt modelId="{48803E98-0C5C-4F6C-90FB-6BEDB631A68D}" type="sibTrans" cxnId="{E1A790A9-A9F4-4F73-BBF7-5956DB6D6723}">
      <dgm:prSet/>
      <dgm:spPr/>
      <dgm:t>
        <a:bodyPr/>
        <a:lstStyle/>
        <a:p>
          <a:endParaRPr lang="en-US"/>
        </a:p>
      </dgm:t>
    </dgm:pt>
    <dgm:pt modelId="{F82AA245-F206-47C2-BCFF-D1EB71D1AD5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02471EBD-4E75-4626-86AB-487F25B61EDA}" type="parTrans" cxnId="{77A49A21-292B-4E0F-9C0A-3B826FFEEADC}">
      <dgm:prSet/>
      <dgm:spPr/>
      <dgm:t>
        <a:bodyPr/>
        <a:lstStyle/>
        <a:p>
          <a:endParaRPr lang="en-US"/>
        </a:p>
      </dgm:t>
    </dgm:pt>
    <dgm:pt modelId="{139492F2-33B5-45F9-B1D1-25ACCE58220C}" type="sibTrans" cxnId="{77A49A21-292B-4E0F-9C0A-3B826FFEEADC}">
      <dgm:prSet/>
      <dgm:spPr/>
      <dgm:t>
        <a:bodyPr/>
        <a:lstStyle/>
        <a:p>
          <a:endParaRPr lang="en-US"/>
        </a:p>
      </dgm:t>
    </dgm:pt>
    <dgm:pt modelId="{38F8DD22-0024-4ED4-AC27-7A8249CE8C0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  <a:endParaRPr lang="en-US" b="1" dirty="0"/>
        </a:p>
      </dgm:t>
    </dgm:pt>
    <dgm:pt modelId="{326652EE-3CCC-4587-A857-2D3A25BF8134}" type="parTrans" cxnId="{70F25EAF-BCC2-422B-AAC6-14E565952C46}">
      <dgm:prSet/>
      <dgm:spPr/>
      <dgm:t>
        <a:bodyPr/>
        <a:lstStyle/>
        <a:p>
          <a:endParaRPr lang="en-US"/>
        </a:p>
      </dgm:t>
    </dgm:pt>
    <dgm:pt modelId="{6FD7746E-996D-48C6-9CD4-19B23C2F8445}" type="sibTrans" cxnId="{70F25EAF-BCC2-422B-AAC6-14E565952C46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DAB303-1DB0-40C5-968D-99A4743ADAF5}" type="presOf" srcId="{AF098828-426F-490E-88F6-43A8C90C0A79}" destId="{DBD11FAB-8B7F-4F8A-8171-934118D8A205}" srcOrd="0" destOrd="1" presId="urn:microsoft.com/office/officeart/2005/8/layout/hList1"/>
    <dgm:cxn modelId="{D033760D-DAF9-4DEE-9233-9E2C23811754}" srcId="{A484B16A-D33B-49BA-80C2-13C962B6C989}" destId="{67E1D59E-3E3C-44C2-B991-DBAE59824D47}" srcOrd="1" destOrd="0" parTransId="{BF2BDDDE-6034-4CC4-BB51-518FF536893B}" sibTransId="{B07172E5-B7F3-463B-9DCB-260B04F12BFF}"/>
    <dgm:cxn modelId="{A9890E0F-D80B-40FE-9A4B-C2A27EBF1ED1}" srcId="{17264811-B842-45CA-8023-890707C56826}" destId="{9D9CF95C-6329-4D4F-BBBD-891379CEFA0D}" srcOrd="4" destOrd="0" parTransId="{B34F1E24-AF8D-45C1-9268-BD11B43D2536}" sibTransId="{241C846E-FDCA-4849-A03F-F6DC06D36C16}"/>
    <dgm:cxn modelId="{C271620F-5DBF-4925-80E9-2530F7BC4AD4}" srcId="{A484B16A-D33B-49BA-80C2-13C962B6C989}" destId="{3FE43A09-7FA9-430A-9A2C-BD8BB8A3FABC}" srcOrd="0" destOrd="0" parTransId="{681C8A90-C430-46FD-B21C-339809E07A93}" sibTransId="{65E243BC-A999-421C-8C58-849682F62438}"/>
    <dgm:cxn modelId="{532FD61A-7256-48EC-8188-5E8A52361A70}" type="presOf" srcId="{17264811-B842-45CA-8023-890707C56826}" destId="{27C3B081-C62D-4789-ACCC-6B5C4C4AC593}" srcOrd="0" destOrd="0" presId="urn:microsoft.com/office/officeart/2005/8/layout/hList1"/>
    <dgm:cxn modelId="{F5B40C1C-8D21-48F0-9F55-639286DF6373}" srcId="{17264811-B842-45CA-8023-890707C56826}" destId="{36A00071-2876-4DF1-A5C7-8FC0D660F7A3}" srcOrd="2" destOrd="0" parTransId="{4A042825-0DDC-4E0E-876A-B3F70D142DC2}" sibTransId="{A77B285B-C31C-4D5D-BA74-2D203888D38C}"/>
    <dgm:cxn modelId="{77A49A21-292B-4E0F-9C0A-3B826FFEEADC}" srcId="{A484B16A-D33B-49BA-80C2-13C962B6C989}" destId="{F82AA245-F206-47C2-BCFF-D1EB71D1AD57}" srcOrd="3" destOrd="0" parTransId="{02471EBD-4E75-4626-86AB-487F25B61EDA}" sibTransId="{139492F2-33B5-45F9-B1D1-25ACCE58220C}"/>
    <dgm:cxn modelId="{8E416527-0056-4618-AFC3-1A48A9E171C5}" type="presOf" srcId="{E305A14B-8D83-42CE-923D-38A411729994}" destId="{DBD11FAB-8B7F-4F8A-8171-934118D8A205}" srcOrd="0" destOrd="2" presId="urn:microsoft.com/office/officeart/2005/8/layout/hList1"/>
    <dgm:cxn modelId="{AF9B1E2D-6411-45B2-AE4B-2AA5D8B6AC72}" type="presOf" srcId="{99B048AD-4207-4FBF-AC96-32E95F737103}" destId="{DBD11FAB-8B7F-4F8A-8171-934118D8A205}" srcOrd="0" destOrd="0" presId="urn:microsoft.com/office/officeart/2005/8/layout/hList1"/>
    <dgm:cxn modelId="{49F04833-B9A5-4EB7-8BCD-7558B069A57B}" type="presOf" srcId="{6EFBF621-3139-4B19-AC38-2B7C377FA007}" destId="{8E8B5376-0863-491C-83DC-52E304B5A1D3}" srcOrd="0" destOrd="2" presId="urn:microsoft.com/office/officeart/2005/8/layout/hList1"/>
    <dgm:cxn modelId="{9A792138-8CF0-4BA2-A1D2-84F5B8BEABF8}" type="presOf" srcId="{3A04E1E2-A022-47CE-8997-EF18827AD0A2}" destId="{EF7A3F2B-0DDF-464D-BB82-2FD9B2735E45}" srcOrd="0" destOrd="0" presId="urn:microsoft.com/office/officeart/2005/8/layout/hList1"/>
    <dgm:cxn modelId="{1DDE083C-78F9-4518-B4B4-43993321C46A}" srcId="{1E2CC1A7-EE79-4C18-A179-CE42EF3B3F4A}" destId="{AF098828-426F-490E-88F6-43A8C90C0A79}" srcOrd="1" destOrd="0" parTransId="{F06B9831-C72C-4E86-949A-5B4E912AA52C}" sibTransId="{653E89B4-0104-4F88-BD6E-755704B4CFA8}"/>
    <dgm:cxn modelId="{26963C40-A9A5-4A7B-BC64-7CA80685CC75}" type="presOf" srcId="{38F8DD22-0024-4ED4-AC27-7A8249CE8C0C}" destId="{DBD11FAB-8B7F-4F8A-8171-934118D8A205}" srcOrd="0" destOrd="3" presId="urn:microsoft.com/office/officeart/2005/8/layout/hList1"/>
    <dgm:cxn modelId="{7AA7B641-6A6F-4E11-B562-86F25727E1D4}" type="presOf" srcId="{18BE8F8F-F070-4915-ADCA-456AE769453A}" destId="{EF7A3F2B-0DDF-464D-BB82-2FD9B2735E45}" srcOrd="0" destOrd="3" presId="urn:microsoft.com/office/officeart/2005/8/layout/hList1"/>
    <dgm:cxn modelId="{2D49C943-0CAD-4B59-A661-B7C6D53C79EA}" type="presOf" srcId="{8D1CA1C5-D3F6-4588-91C7-30F0C2F2D6A5}" destId="{EF7A3F2B-0DDF-464D-BB82-2FD9B2735E45}" srcOrd="0" destOrd="1" presId="urn:microsoft.com/office/officeart/2005/8/layout/hList1"/>
    <dgm:cxn modelId="{42B43764-45D0-4632-AE70-46B31277032D}" type="presOf" srcId="{67E1D59E-3E3C-44C2-B991-DBAE59824D47}" destId="{8E8B5376-0863-491C-83DC-52E304B5A1D3}" srcOrd="0" destOrd="1" presId="urn:microsoft.com/office/officeart/2005/8/layout/hList1"/>
    <dgm:cxn modelId="{CEC37B52-C5CF-4C8D-84F0-7ECB11F5CDEE}" srcId="{49F218E0-E72F-4FB4-B861-C83F0E35F934}" destId="{1E2CC1A7-EE79-4C18-A179-CE42EF3B3F4A}" srcOrd="1" destOrd="0" parTransId="{4420C36B-7FD0-41F4-845A-9000C47B4900}" sibTransId="{1BAAE311-27E8-4383-9AB4-C15DA1D4E64A}"/>
    <dgm:cxn modelId="{6AC69757-BDF1-4218-B2FC-0FFF02C647BC}" type="presOf" srcId="{A484B16A-D33B-49BA-80C2-13C962B6C989}" destId="{85F0829B-F0D0-4040-B2D6-0D289700BD62}" srcOrd="0" destOrd="0" presId="urn:microsoft.com/office/officeart/2005/8/layout/hList1"/>
    <dgm:cxn modelId="{26A9D077-1B32-45F3-96C0-BCDB539FB25F}" type="presOf" srcId="{3FE43A09-7FA9-430A-9A2C-BD8BB8A3FABC}" destId="{8E8B5376-0863-491C-83DC-52E304B5A1D3}" srcOrd="0" destOrd="0" presId="urn:microsoft.com/office/officeart/2005/8/layout/hList1"/>
    <dgm:cxn modelId="{C41AFE80-33B0-4776-921E-57BFDC681CF4}" type="presOf" srcId="{DA2A3F35-1428-4520-8077-E38F35AC4F4D}" destId="{EF7A3F2B-0DDF-464D-BB82-2FD9B2735E45}" srcOrd="0" destOrd="6" presId="urn:microsoft.com/office/officeart/2005/8/layout/hList1"/>
    <dgm:cxn modelId="{2630DF85-6AB2-466A-BD7A-475384F2C563}" srcId="{17264811-B842-45CA-8023-890707C56826}" destId="{C82A6ADA-329B-4B55-B0F1-AD32095A2EA5}" srcOrd="5" destOrd="0" parTransId="{E0CE3F41-2D35-40D7-BFE4-8E8FA5E6DC55}" sibTransId="{08E766AE-C749-4BB9-84AE-499FECEADC14}"/>
    <dgm:cxn modelId="{88DAD09A-3E76-443B-B86B-3C03DEC8F8CB}" type="presOf" srcId="{9D9CF95C-6329-4D4F-BBBD-891379CEFA0D}" destId="{EF7A3F2B-0DDF-464D-BB82-2FD9B2735E45}" srcOrd="0" destOrd="4" presId="urn:microsoft.com/office/officeart/2005/8/layout/hList1"/>
    <dgm:cxn modelId="{88C11A9F-D6B2-4355-AFBE-1805FEA7CD0B}" type="presOf" srcId="{F82AA245-F206-47C2-BCFF-D1EB71D1AD57}" destId="{8E8B5376-0863-491C-83DC-52E304B5A1D3}" srcOrd="0" destOrd="3" presId="urn:microsoft.com/office/officeart/2005/8/layout/hList1"/>
    <dgm:cxn modelId="{E1A790A9-A9F4-4F73-BBF7-5956DB6D6723}" srcId="{A484B16A-D33B-49BA-80C2-13C962B6C989}" destId="{6EFBF621-3139-4B19-AC38-2B7C377FA007}" srcOrd="2" destOrd="0" parTransId="{CF679118-3ED1-4B31-B851-70E7FBFCADC1}" sibTransId="{48803E98-0C5C-4F6C-90FB-6BEDB631A68D}"/>
    <dgm:cxn modelId="{70F25EAF-BCC2-422B-AAC6-14E565952C46}" srcId="{1E2CC1A7-EE79-4C18-A179-CE42EF3B3F4A}" destId="{38F8DD22-0024-4ED4-AC27-7A8249CE8C0C}" srcOrd="3" destOrd="0" parTransId="{326652EE-3CCC-4587-A857-2D3A25BF8134}" sibTransId="{6FD7746E-996D-48C6-9CD4-19B23C2F8445}"/>
    <dgm:cxn modelId="{96EB96BB-6E4E-4AEF-9A7B-E57223ECBE75}" srcId="{1E2CC1A7-EE79-4C18-A179-CE42EF3B3F4A}" destId="{E305A14B-8D83-42CE-923D-38A411729994}" srcOrd="2" destOrd="0" parTransId="{3F720399-64F4-4774-AF0E-614AE905CBA4}" sibTransId="{35733D66-6BFC-4DB7-B1F5-05D94BB0FEAD}"/>
    <dgm:cxn modelId="{380C0BBC-FF02-4312-882A-3BEB4EEA4C0A}" type="presOf" srcId="{36A00071-2876-4DF1-A5C7-8FC0D660F7A3}" destId="{EF7A3F2B-0DDF-464D-BB82-2FD9B2735E45}" srcOrd="0" destOrd="2" presId="urn:microsoft.com/office/officeart/2005/8/layout/hList1"/>
    <dgm:cxn modelId="{A6E2B5BF-1797-4AD2-9697-E1EAEEBC2391}" srcId="{17264811-B842-45CA-8023-890707C56826}" destId="{18BE8F8F-F070-4915-ADCA-456AE769453A}" srcOrd="3" destOrd="0" parTransId="{96E5E8A4-1602-4401-9C59-C7B3D0B8723C}" sibTransId="{AB5A0012-7F3B-4454-8C6F-217D028D2BE0}"/>
    <dgm:cxn modelId="{95DCF7BF-EA0A-43B9-9A87-8A7F000AED69}" type="presOf" srcId="{1E2CC1A7-EE79-4C18-A179-CE42EF3B3F4A}" destId="{F8668B23-714E-4127-97FC-1CD6337621BE}" srcOrd="0" destOrd="0" presId="urn:microsoft.com/office/officeart/2005/8/layout/hList1"/>
    <dgm:cxn modelId="{F3E6B2D8-F0AF-4543-AC42-3223995881D3}" srcId="{49F218E0-E72F-4FB4-B861-C83F0E35F934}" destId="{17264811-B842-45CA-8023-890707C56826}" srcOrd="0" destOrd="0" parTransId="{A109D010-9885-4F8F-B8E9-E2C717658764}" sibTransId="{ABC69D63-56ED-48ED-9346-231F6A6139BF}"/>
    <dgm:cxn modelId="{66AA3EE4-772E-4DFD-992C-1E0FD77126B7}" srcId="{1E2CC1A7-EE79-4C18-A179-CE42EF3B3F4A}" destId="{99B048AD-4207-4FBF-AC96-32E95F737103}" srcOrd="0" destOrd="0" parTransId="{51D632FF-BB4F-4E18-882E-B48E55588B8F}" sibTransId="{FF53DED4-9E89-47A5-A21C-6C2BA42171BF}"/>
    <dgm:cxn modelId="{FBA8F6EE-DF4B-4622-A9E6-9207A9F833EB}" srcId="{17264811-B842-45CA-8023-890707C56826}" destId="{3A04E1E2-A022-47CE-8997-EF18827AD0A2}" srcOrd="0" destOrd="0" parTransId="{27D8CDC7-1381-4175-B7BB-6022CF4D82E6}" sibTransId="{6093660C-20EB-4964-87F9-BCEC151AEF5F}"/>
    <dgm:cxn modelId="{7366D7EF-FFBC-452A-A8A8-E97643D13B31}" srcId="{17264811-B842-45CA-8023-890707C56826}" destId="{DA2A3F35-1428-4520-8077-E38F35AC4F4D}" srcOrd="6" destOrd="0" parTransId="{F87E26D7-9352-402A-8FEE-2C2D597752E7}" sibTransId="{721C7BC1-5BD5-411A-8BB7-5D8994310D76}"/>
    <dgm:cxn modelId="{7719CDF0-AC3F-49D4-B979-9EBCBD486418}" srcId="{17264811-B842-45CA-8023-890707C56826}" destId="{8D1CA1C5-D3F6-4588-91C7-30F0C2F2D6A5}" srcOrd="1" destOrd="0" parTransId="{78DF10B6-73B8-432C-B59F-8EC48058D4EB}" sibTransId="{4133E217-0CBC-4510-9B56-56C7C2B3AF69}"/>
    <dgm:cxn modelId="{0F82EAF8-B616-4E1E-BA19-E03503079A17}" type="presOf" srcId="{C82A6ADA-329B-4B55-B0F1-AD32095A2EA5}" destId="{EF7A3F2B-0DDF-464D-BB82-2FD9B2735E45}" srcOrd="0" destOrd="5" presId="urn:microsoft.com/office/officeart/2005/8/layout/hList1"/>
    <dgm:cxn modelId="{9D4944FA-3037-46CF-85A1-30B145B80CBA}" type="presOf" srcId="{49F218E0-E72F-4FB4-B861-C83F0E35F934}" destId="{7CF2E237-A323-4932-9A99-5C3801C407F7}" srcOrd="0" destOrd="0" presId="urn:microsoft.com/office/officeart/2005/8/layout/hList1"/>
    <dgm:cxn modelId="{CABFF9FC-5DCE-4F58-A4F6-5C7F3EC9479B}" srcId="{49F218E0-E72F-4FB4-B861-C83F0E35F934}" destId="{A484B16A-D33B-49BA-80C2-13C962B6C989}" srcOrd="2" destOrd="0" parTransId="{57CF6C04-37F5-4AE7-BD5A-88A90D22B7DF}" sibTransId="{A5EBB2B7-A37E-4898-A92E-017C79366253}"/>
    <dgm:cxn modelId="{85E24895-4450-4E7E-B3BA-5C7933FC5C3E}" type="presParOf" srcId="{7CF2E237-A323-4932-9A99-5C3801C407F7}" destId="{600174B3-3EC6-4ED8-9A64-BCC193972B36}" srcOrd="0" destOrd="0" presId="urn:microsoft.com/office/officeart/2005/8/layout/hList1"/>
    <dgm:cxn modelId="{900CCEDD-BF09-4F72-9B1F-AE9E7588F5FC}" type="presParOf" srcId="{600174B3-3EC6-4ED8-9A64-BCC193972B36}" destId="{27C3B081-C62D-4789-ACCC-6B5C4C4AC593}" srcOrd="0" destOrd="0" presId="urn:microsoft.com/office/officeart/2005/8/layout/hList1"/>
    <dgm:cxn modelId="{A1537E8F-8A6A-44E2-85F8-651FDFFC9F90}" type="presParOf" srcId="{600174B3-3EC6-4ED8-9A64-BCC193972B36}" destId="{EF7A3F2B-0DDF-464D-BB82-2FD9B2735E45}" srcOrd="1" destOrd="0" presId="urn:microsoft.com/office/officeart/2005/8/layout/hList1"/>
    <dgm:cxn modelId="{0E85623C-0C9F-48B3-A012-E6A8EA28B45A}" type="presParOf" srcId="{7CF2E237-A323-4932-9A99-5C3801C407F7}" destId="{74BFF946-DBE8-4C9C-BE94-FFDC86C27C98}" srcOrd="1" destOrd="0" presId="urn:microsoft.com/office/officeart/2005/8/layout/hList1"/>
    <dgm:cxn modelId="{487FF8A1-B24D-4C80-BE9D-AAB034557EE6}" type="presParOf" srcId="{7CF2E237-A323-4932-9A99-5C3801C407F7}" destId="{F09E7C67-D483-4458-8932-ED733A6AD0BE}" srcOrd="2" destOrd="0" presId="urn:microsoft.com/office/officeart/2005/8/layout/hList1"/>
    <dgm:cxn modelId="{686AC75A-2DC6-4FB8-8B50-CE03D636E948}" type="presParOf" srcId="{F09E7C67-D483-4458-8932-ED733A6AD0BE}" destId="{F8668B23-714E-4127-97FC-1CD6337621BE}" srcOrd="0" destOrd="0" presId="urn:microsoft.com/office/officeart/2005/8/layout/hList1"/>
    <dgm:cxn modelId="{5ABECD7B-F798-44EC-9B1C-62767286EC94}" type="presParOf" srcId="{F09E7C67-D483-4458-8932-ED733A6AD0BE}" destId="{DBD11FAB-8B7F-4F8A-8171-934118D8A205}" srcOrd="1" destOrd="0" presId="urn:microsoft.com/office/officeart/2005/8/layout/hList1"/>
    <dgm:cxn modelId="{B453AFAE-28B2-44A3-BB83-F587FD7CF6C9}" type="presParOf" srcId="{7CF2E237-A323-4932-9A99-5C3801C407F7}" destId="{D35F3378-C772-4716-BE81-93512F9BEC82}" srcOrd="3" destOrd="0" presId="urn:microsoft.com/office/officeart/2005/8/layout/hList1"/>
    <dgm:cxn modelId="{B7DE8034-70F2-477A-8BD8-60D460ACDAC6}" type="presParOf" srcId="{7CF2E237-A323-4932-9A99-5C3801C407F7}" destId="{AF734243-87E9-4C66-B7B8-A3E0E4E6C1E3}" srcOrd="4" destOrd="0" presId="urn:microsoft.com/office/officeart/2005/8/layout/hList1"/>
    <dgm:cxn modelId="{2119AF07-8FDF-4B4D-BC7F-5588E4A2C8D3}" type="presParOf" srcId="{AF734243-87E9-4C66-B7B8-A3E0E4E6C1E3}" destId="{85F0829B-F0D0-4040-B2D6-0D289700BD62}" srcOrd="0" destOrd="0" presId="urn:microsoft.com/office/officeart/2005/8/layout/hList1"/>
    <dgm:cxn modelId="{C1E371CB-6FC0-4E69-B901-12A3B1EA4A37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218E0-E72F-4FB4-B861-C83F0E35F934}" type="doc">
      <dgm:prSet loTypeId="urn:microsoft.com/office/officeart/2005/8/layout/hList1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17264811-B842-45CA-8023-890707C5682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Find if Number is Prime or Composite.</a:t>
          </a:r>
        </a:p>
      </dgm:t>
    </dgm:pt>
    <dgm:pt modelId="{A109D010-9885-4F8F-B8E9-E2C717658764}" type="parTrans" cxnId="{7AB17ABC-B036-4192-9507-E4965AF33CAB}">
      <dgm:prSet/>
      <dgm:spPr/>
      <dgm:t>
        <a:bodyPr/>
        <a:lstStyle/>
        <a:p>
          <a:endParaRPr lang="en-US"/>
        </a:p>
      </dgm:t>
    </dgm:pt>
    <dgm:pt modelId="{ABC69D63-56ED-48ED-9346-231F6A6139BF}" type="sibTrans" cxnId="{7AB17ABC-B036-4192-9507-E4965AF33CAB}">
      <dgm:prSet/>
      <dgm:spPr/>
      <dgm:t>
        <a:bodyPr/>
        <a:lstStyle/>
        <a:p>
          <a:endParaRPr lang="en-US"/>
        </a:p>
      </dgm:t>
    </dgm:pt>
    <dgm:pt modelId="{3A04E1E2-A022-47CE-8997-EF18827AD0A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27D8CDC7-1381-4175-B7BB-6022CF4D82E6}" type="parTrans" cxnId="{0C9ECA55-8578-4922-AD6D-2D8393595AD1}">
      <dgm:prSet/>
      <dgm:spPr/>
      <dgm:t>
        <a:bodyPr/>
        <a:lstStyle/>
        <a:p>
          <a:endParaRPr lang="en-US"/>
        </a:p>
      </dgm:t>
    </dgm:pt>
    <dgm:pt modelId="{6093660C-20EB-4964-87F9-BCEC151AEF5F}" type="sibTrans" cxnId="{0C9ECA55-8578-4922-AD6D-2D8393595AD1}">
      <dgm:prSet/>
      <dgm:spPr/>
      <dgm:t>
        <a:bodyPr/>
        <a:lstStyle/>
        <a:p>
          <a:endParaRPr lang="en-US"/>
        </a:p>
      </dgm:t>
    </dgm:pt>
    <dgm:pt modelId="{F576BFB4-4FB8-4F84-B69C-B92D991B972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Negative number except -1, the code will output ‘Neither Prime nor Composite’ and for every Positive number, the code will output either ‘Prime or ‘Composite’.</a:t>
          </a:r>
        </a:p>
      </dgm:t>
    </dgm:pt>
    <dgm:pt modelId="{8EB54790-2AE6-4625-8B20-577F49147947}" type="parTrans" cxnId="{E5E3F4BB-B57C-4268-9384-5F084A03AB72}">
      <dgm:prSet/>
      <dgm:spPr/>
      <dgm:t>
        <a:bodyPr/>
        <a:lstStyle/>
        <a:p>
          <a:endParaRPr lang="en-US"/>
        </a:p>
      </dgm:t>
    </dgm:pt>
    <dgm:pt modelId="{EE6A9771-D715-4322-8DBB-69FF52232D39}" type="sibTrans" cxnId="{E5E3F4BB-B57C-4268-9384-5F084A03AB72}">
      <dgm:prSet/>
      <dgm:spPr/>
      <dgm:t>
        <a:bodyPr/>
        <a:lstStyle/>
        <a:p>
          <a:endParaRPr lang="en-US"/>
        </a:p>
      </dgm:t>
    </dgm:pt>
    <dgm:pt modelId="{F3C8E3C7-720B-4EB8-8A28-042CE2F52BD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</a:t>
          </a:r>
          <a:r>
            <a:rPr lang="en-US" dirty="0"/>
            <a:t> It will also prompt the user to enter only Integers if (s)he enters anything else.</a:t>
          </a:r>
        </a:p>
      </dgm:t>
    </dgm:pt>
    <dgm:pt modelId="{3C7D506B-461F-4D3B-B7A2-75BB7C6F217D}" type="parTrans" cxnId="{122A612F-1D44-4D45-A9DA-B56B77233045}">
      <dgm:prSet/>
      <dgm:spPr/>
      <dgm:t>
        <a:bodyPr/>
        <a:lstStyle/>
        <a:p>
          <a:endParaRPr lang="en-US"/>
        </a:p>
      </dgm:t>
    </dgm:pt>
    <dgm:pt modelId="{FA31D814-ABE2-4252-9C90-26EBB6F92977}" type="sibTrans" cxnId="{122A612F-1D44-4D45-A9DA-B56B77233045}">
      <dgm:prSet/>
      <dgm:spPr/>
      <dgm:t>
        <a:bodyPr/>
        <a:lstStyle/>
        <a:p>
          <a:endParaRPr lang="en-US"/>
        </a:p>
      </dgm:t>
    </dgm:pt>
    <dgm:pt modelId="{14FE13C1-B80B-4896-A5F6-A21764DDC98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73D48BE0-1419-4ADF-9EE9-3D6358F9090F}" type="parTrans" cxnId="{4C3DFA9A-2040-4F74-9988-7BE3B1442220}">
      <dgm:prSet/>
      <dgm:spPr/>
      <dgm:t>
        <a:bodyPr/>
        <a:lstStyle/>
        <a:p>
          <a:endParaRPr lang="en-US"/>
        </a:p>
      </dgm:t>
    </dgm:pt>
    <dgm:pt modelId="{AFED3B55-EC22-41B2-AD4C-FBBEBF92BCE9}" type="sibTrans" cxnId="{4C3DFA9A-2040-4F74-9988-7BE3B1442220}">
      <dgm:prSet/>
      <dgm:spPr/>
      <dgm:t>
        <a:bodyPr/>
        <a:lstStyle/>
        <a:p>
          <a:endParaRPr lang="en-US"/>
        </a:p>
      </dgm:t>
    </dgm:pt>
    <dgm:pt modelId="{1E2CC1A7-EE79-4C18-A179-CE42EF3B3F4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Find if Letter is Vowel or Consonant.</a:t>
          </a:r>
        </a:p>
      </dgm:t>
    </dgm:pt>
    <dgm:pt modelId="{4420C36B-7FD0-41F4-845A-9000C47B4900}" type="parTrans" cxnId="{147544C0-991D-442D-8B4D-B002497717EF}">
      <dgm:prSet/>
      <dgm:spPr/>
      <dgm:t>
        <a:bodyPr/>
        <a:lstStyle/>
        <a:p>
          <a:endParaRPr lang="en-US"/>
        </a:p>
      </dgm:t>
    </dgm:pt>
    <dgm:pt modelId="{1BAAE311-27E8-4383-9AB4-C15DA1D4E64A}" type="sibTrans" cxnId="{147544C0-991D-442D-8B4D-B002497717EF}">
      <dgm:prSet/>
      <dgm:spPr/>
      <dgm:t>
        <a:bodyPr/>
        <a:lstStyle/>
        <a:p>
          <a:endParaRPr lang="en-US"/>
        </a:p>
      </dgm:t>
    </dgm:pt>
    <dgm:pt modelId="{99B048AD-4207-4FBF-AC96-32E95F73710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appropriate message when the user will input any value.</a:t>
          </a:r>
        </a:p>
      </dgm:t>
    </dgm:pt>
    <dgm:pt modelId="{51D632FF-BB4F-4E18-882E-B48E55588B8F}" type="parTrans" cxnId="{9EA7D45E-DFF0-4FA1-8B99-25EDC7DCFC1B}">
      <dgm:prSet/>
      <dgm:spPr/>
      <dgm:t>
        <a:bodyPr/>
        <a:lstStyle/>
        <a:p>
          <a:endParaRPr lang="en-US"/>
        </a:p>
      </dgm:t>
    </dgm:pt>
    <dgm:pt modelId="{FF53DED4-9E89-47A5-A21C-6C2BA42171BF}" type="sibTrans" cxnId="{9EA7D45E-DFF0-4FA1-8B99-25EDC7DCFC1B}">
      <dgm:prSet/>
      <dgm:spPr/>
      <dgm:t>
        <a:bodyPr/>
        <a:lstStyle/>
        <a:p>
          <a:endParaRPr lang="en-US"/>
        </a:p>
      </dgm:t>
    </dgm:pt>
    <dgm:pt modelId="{93786427-6CFF-474E-8820-5D7ED171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</dgm:t>
    </dgm:pt>
    <dgm:pt modelId="{96451A4C-0F8A-453C-B267-3956C006A59F}" type="parTrans" cxnId="{F2DB8FA6-777C-4CA8-A35D-9801B1748728}">
      <dgm:prSet/>
      <dgm:spPr/>
      <dgm:t>
        <a:bodyPr/>
        <a:lstStyle/>
        <a:p>
          <a:endParaRPr lang="en-US"/>
        </a:p>
      </dgm:t>
    </dgm:pt>
    <dgm:pt modelId="{95DD4A5F-7C83-493E-8971-FB52E565F588}" type="sibTrans" cxnId="{F2DB8FA6-777C-4CA8-A35D-9801B1748728}">
      <dgm:prSet/>
      <dgm:spPr/>
      <dgm:t>
        <a:bodyPr/>
        <a:lstStyle/>
        <a:p>
          <a:endParaRPr lang="en-US"/>
        </a:p>
      </dgm:t>
    </dgm:pt>
    <dgm:pt modelId="{A88690A2-982B-407B-B919-BC4CD5A6C87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The User can Enter ‘-1’ to Return to the Main Menu.</a:t>
          </a:r>
        </a:p>
      </dgm:t>
    </dgm:pt>
    <dgm:pt modelId="{F2EAED51-E065-40B5-ADFF-C923F3595133}" type="parTrans" cxnId="{7E3F1866-C6C2-4251-97A2-9B325CC7F2AC}">
      <dgm:prSet/>
      <dgm:spPr/>
      <dgm:t>
        <a:bodyPr/>
        <a:lstStyle/>
        <a:p>
          <a:endParaRPr lang="en-US"/>
        </a:p>
      </dgm:t>
    </dgm:pt>
    <dgm:pt modelId="{D11F6C07-1ECF-4818-B9A7-C96D63036755}" type="sibTrans" cxnId="{7E3F1866-C6C2-4251-97A2-9B325CC7F2AC}">
      <dgm:prSet/>
      <dgm:spPr/>
      <dgm:t>
        <a:bodyPr/>
        <a:lstStyle/>
        <a:p>
          <a:endParaRPr lang="en-US"/>
        </a:p>
      </dgm:t>
    </dgm:pt>
    <dgm:pt modelId="{A484B16A-D33B-49BA-80C2-13C962B6C98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</a:rPr>
            <a:t>Guessing the Number Game.</a:t>
          </a:r>
        </a:p>
      </dgm:t>
    </dgm:pt>
    <dgm:pt modelId="{57CF6C04-37F5-4AE7-BD5A-88A90D22B7DF}" type="parTrans" cxnId="{55495241-8111-4AF8-9149-3CB298EA224D}">
      <dgm:prSet/>
      <dgm:spPr/>
      <dgm:t>
        <a:bodyPr/>
        <a:lstStyle/>
        <a:p>
          <a:endParaRPr lang="en-US"/>
        </a:p>
      </dgm:t>
    </dgm:pt>
    <dgm:pt modelId="{A5EBB2B7-A37E-4898-A92E-017C79366253}" type="sibTrans" cxnId="{55495241-8111-4AF8-9149-3CB298EA224D}">
      <dgm:prSet/>
      <dgm:spPr/>
      <dgm:t>
        <a:bodyPr/>
        <a:lstStyle/>
        <a:p>
          <a:endParaRPr lang="en-US"/>
        </a:p>
      </dgm:t>
    </dgm:pt>
    <dgm:pt modelId="{3FE43A09-7FA9-430A-9A2C-BD8BB8A3FAB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a.</a:t>
          </a:r>
          <a:r>
            <a:rPr lang="en-US" dirty="0"/>
            <a:t> This program will print out an appropriate message when the user will input any value.</a:t>
          </a:r>
        </a:p>
      </dgm:t>
    </dgm:pt>
    <dgm:pt modelId="{681C8A90-C430-46FD-B21C-339809E07A93}" type="parTrans" cxnId="{9E1D5036-356F-4343-AE10-0B735DED8A5D}">
      <dgm:prSet/>
      <dgm:spPr/>
      <dgm:t>
        <a:bodyPr/>
        <a:lstStyle/>
        <a:p>
          <a:endParaRPr lang="en-US"/>
        </a:p>
      </dgm:t>
    </dgm:pt>
    <dgm:pt modelId="{65E243BC-A999-421C-8C58-849682F62438}" type="sibTrans" cxnId="{9E1D5036-356F-4343-AE10-0B735DED8A5D}">
      <dgm:prSet/>
      <dgm:spPr/>
      <dgm:t>
        <a:bodyPr/>
        <a:lstStyle/>
        <a:p>
          <a:endParaRPr lang="en-US"/>
        </a:p>
      </dgm:t>
    </dgm:pt>
    <dgm:pt modelId="{E6E6F05A-2F34-477C-9319-D263CC2A15B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b.</a:t>
          </a:r>
          <a:r>
            <a:rPr lang="en-US" dirty="0"/>
            <a:t> For every value entered, the code will output ‘appropriate message’ and Hints. </a:t>
          </a:r>
        </a:p>
      </dgm:t>
    </dgm:pt>
    <dgm:pt modelId="{E070E8FD-8562-4EF6-8D22-088375C2CEC0}" type="parTrans" cxnId="{E861BC60-1CCE-48CA-B42B-4BEEB7317264}">
      <dgm:prSet/>
      <dgm:spPr/>
      <dgm:t>
        <a:bodyPr/>
        <a:lstStyle/>
        <a:p>
          <a:endParaRPr lang="en-US"/>
        </a:p>
      </dgm:t>
    </dgm:pt>
    <dgm:pt modelId="{ED5DEBA8-A315-4CB0-9CEA-06AAFE953FB1}" type="sibTrans" cxnId="{E861BC60-1CCE-48CA-B42B-4BEEB7317264}">
      <dgm:prSet/>
      <dgm:spPr/>
      <dgm:t>
        <a:bodyPr/>
        <a:lstStyle/>
        <a:p>
          <a:endParaRPr lang="en-US"/>
        </a:p>
      </dgm:t>
    </dgm:pt>
    <dgm:pt modelId="{49B7E812-5297-4C51-97FC-92D2D04D200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d.</a:t>
          </a:r>
          <a:r>
            <a:rPr lang="en-US" dirty="0"/>
            <a:t> The User can Enter ‘-1’ to Return to the Main Menu.</a:t>
          </a:r>
        </a:p>
      </dgm:t>
    </dgm:pt>
    <dgm:pt modelId="{E28C672F-9E1C-483E-B84E-ED3946C9ACC5}" type="parTrans" cxnId="{B4212B33-1425-4FAA-BFCC-726D83A82CD5}">
      <dgm:prSet/>
      <dgm:spPr/>
      <dgm:t>
        <a:bodyPr/>
        <a:lstStyle/>
        <a:p>
          <a:endParaRPr lang="en-US"/>
        </a:p>
      </dgm:t>
    </dgm:pt>
    <dgm:pt modelId="{B8BDEE2A-E055-4E39-9567-4C526B4BE5FA}" type="sibTrans" cxnId="{B4212B33-1425-4FAA-BFCC-726D83A82CD5}">
      <dgm:prSet/>
      <dgm:spPr/>
      <dgm:t>
        <a:bodyPr/>
        <a:lstStyle/>
        <a:p>
          <a:endParaRPr lang="en-US"/>
        </a:p>
      </dgm:t>
    </dgm:pt>
    <dgm:pt modelId="{D025161B-9316-4F89-AEE7-B43B5BC2062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 dirty="0"/>
            <a:t>c. </a:t>
          </a:r>
          <a:r>
            <a:rPr lang="en-US" dirty="0"/>
            <a:t>It will also prompt the User to enter only Integers if (s)he enters anything else.</a:t>
          </a:r>
        </a:p>
      </dgm:t>
    </dgm:pt>
    <dgm:pt modelId="{812C8CC0-3488-4D42-979C-E990CC2BC8B5}" type="parTrans" cxnId="{959CB366-8D54-4344-9B49-02ECF38521E4}">
      <dgm:prSet/>
      <dgm:spPr/>
      <dgm:t>
        <a:bodyPr/>
        <a:lstStyle/>
        <a:p>
          <a:endParaRPr lang="en-US"/>
        </a:p>
      </dgm:t>
    </dgm:pt>
    <dgm:pt modelId="{4CEC511B-7C51-44E2-BED6-57D0C0646672}" type="sibTrans" cxnId="{959CB366-8D54-4344-9B49-02ECF38521E4}">
      <dgm:prSet/>
      <dgm:spPr/>
      <dgm:t>
        <a:bodyPr/>
        <a:lstStyle/>
        <a:p>
          <a:endParaRPr lang="en-US"/>
        </a:p>
      </dgm:t>
    </dgm:pt>
    <dgm:pt modelId="{7CF2E237-A323-4932-9A99-5C3801C407F7}" type="pres">
      <dgm:prSet presAssocID="{49F218E0-E72F-4FB4-B861-C83F0E35F934}" presName="Name0" presStyleCnt="0">
        <dgm:presLayoutVars>
          <dgm:dir/>
          <dgm:animLvl val="lvl"/>
          <dgm:resizeHandles val="exact"/>
        </dgm:presLayoutVars>
      </dgm:prSet>
      <dgm:spPr/>
    </dgm:pt>
    <dgm:pt modelId="{600174B3-3EC6-4ED8-9A64-BCC193972B36}" type="pres">
      <dgm:prSet presAssocID="{17264811-B842-45CA-8023-890707C56826}" presName="composite" presStyleCnt="0"/>
      <dgm:spPr/>
    </dgm:pt>
    <dgm:pt modelId="{27C3B081-C62D-4789-ACCC-6B5C4C4AC593}" type="pres">
      <dgm:prSet presAssocID="{17264811-B842-45CA-8023-890707C5682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7A3F2B-0DDF-464D-BB82-2FD9B2735E45}" type="pres">
      <dgm:prSet presAssocID="{17264811-B842-45CA-8023-890707C56826}" presName="desTx" presStyleLbl="alignAccFollowNode1" presStyleIdx="0" presStyleCnt="3">
        <dgm:presLayoutVars>
          <dgm:bulletEnabled val="1"/>
        </dgm:presLayoutVars>
      </dgm:prSet>
      <dgm:spPr/>
    </dgm:pt>
    <dgm:pt modelId="{74BFF946-DBE8-4C9C-BE94-FFDC86C27C98}" type="pres">
      <dgm:prSet presAssocID="{ABC69D63-56ED-48ED-9346-231F6A6139BF}" presName="space" presStyleCnt="0"/>
      <dgm:spPr/>
    </dgm:pt>
    <dgm:pt modelId="{F09E7C67-D483-4458-8932-ED733A6AD0BE}" type="pres">
      <dgm:prSet presAssocID="{1E2CC1A7-EE79-4C18-A179-CE42EF3B3F4A}" presName="composite" presStyleCnt="0"/>
      <dgm:spPr/>
    </dgm:pt>
    <dgm:pt modelId="{F8668B23-714E-4127-97FC-1CD6337621BE}" type="pres">
      <dgm:prSet presAssocID="{1E2CC1A7-EE79-4C18-A179-CE42EF3B3F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D11FAB-8B7F-4F8A-8171-934118D8A205}" type="pres">
      <dgm:prSet presAssocID="{1E2CC1A7-EE79-4C18-A179-CE42EF3B3F4A}" presName="desTx" presStyleLbl="alignAccFollowNode1" presStyleIdx="1" presStyleCnt="3">
        <dgm:presLayoutVars>
          <dgm:bulletEnabled val="1"/>
        </dgm:presLayoutVars>
      </dgm:prSet>
      <dgm:spPr/>
    </dgm:pt>
    <dgm:pt modelId="{D35F3378-C772-4716-BE81-93512F9BEC82}" type="pres">
      <dgm:prSet presAssocID="{1BAAE311-27E8-4383-9AB4-C15DA1D4E64A}" presName="space" presStyleCnt="0"/>
      <dgm:spPr/>
    </dgm:pt>
    <dgm:pt modelId="{AF734243-87E9-4C66-B7B8-A3E0E4E6C1E3}" type="pres">
      <dgm:prSet presAssocID="{A484B16A-D33B-49BA-80C2-13C962B6C989}" presName="composite" presStyleCnt="0"/>
      <dgm:spPr/>
    </dgm:pt>
    <dgm:pt modelId="{85F0829B-F0D0-4040-B2D6-0D289700BD62}" type="pres">
      <dgm:prSet presAssocID="{A484B16A-D33B-49BA-80C2-13C962B6C98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E8B5376-0863-491C-83DC-52E304B5A1D3}" type="pres">
      <dgm:prSet presAssocID="{A484B16A-D33B-49BA-80C2-13C962B6C98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F5B8A00-5255-4633-94EF-51577D6C634D}" type="presOf" srcId="{A484B16A-D33B-49BA-80C2-13C962B6C989}" destId="{85F0829B-F0D0-4040-B2D6-0D289700BD62}" srcOrd="0" destOrd="0" presId="urn:microsoft.com/office/officeart/2005/8/layout/hList1"/>
    <dgm:cxn modelId="{DF9CB205-CF2A-4B97-A543-F1328A1DDA28}" type="presOf" srcId="{99B048AD-4207-4FBF-AC96-32E95F737103}" destId="{DBD11FAB-8B7F-4F8A-8171-934118D8A205}" srcOrd="0" destOrd="0" presId="urn:microsoft.com/office/officeart/2005/8/layout/hList1"/>
    <dgm:cxn modelId="{CF66360C-5329-4A3D-B095-80AD8625CE85}" type="presOf" srcId="{14FE13C1-B80B-4896-A5F6-A21764DDC988}" destId="{EF7A3F2B-0DDF-464D-BB82-2FD9B2735E45}" srcOrd="0" destOrd="3" presId="urn:microsoft.com/office/officeart/2005/8/layout/hList1"/>
    <dgm:cxn modelId="{EBA4EA1D-998C-4DAC-A915-930FE92784F4}" type="presOf" srcId="{F3C8E3C7-720B-4EB8-8A28-042CE2F52BD9}" destId="{EF7A3F2B-0DDF-464D-BB82-2FD9B2735E45}" srcOrd="0" destOrd="2" presId="urn:microsoft.com/office/officeart/2005/8/layout/hList1"/>
    <dgm:cxn modelId="{EF707628-1BAB-4F36-8FFE-889B314F9D31}" type="presOf" srcId="{17264811-B842-45CA-8023-890707C56826}" destId="{27C3B081-C62D-4789-ACCC-6B5C4C4AC593}" srcOrd="0" destOrd="0" presId="urn:microsoft.com/office/officeart/2005/8/layout/hList1"/>
    <dgm:cxn modelId="{122A612F-1D44-4D45-A9DA-B56B77233045}" srcId="{17264811-B842-45CA-8023-890707C56826}" destId="{F3C8E3C7-720B-4EB8-8A28-042CE2F52BD9}" srcOrd="2" destOrd="0" parTransId="{3C7D506B-461F-4D3B-B7A2-75BB7C6F217D}" sibTransId="{FA31D814-ABE2-4252-9C90-26EBB6F92977}"/>
    <dgm:cxn modelId="{B4212B33-1425-4FAA-BFCC-726D83A82CD5}" srcId="{A484B16A-D33B-49BA-80C2-13C962B6C989}" destId="{49B7E812-5297-4C51-97FC-92D2D04D2001}" srcOrd="3" destOrd="0" parTransId="{E28C672F-9E1C-483E-B84E-ED3946C9ACC5}" sibTransId="{B8BDEE2A-E055-4E39-9567-4C526B4BE5FA}"/>
    <dgm:cxn modelId="{9E1D5036-356F-4343-AE10-0B735DED8A5D}" srcId="{A484B16A-D33B-49BA-80C2-13C962B6C989}" destId="{3FE43A09-7FA9-430A-9A2C-BD8BB8A3FABC}" srcOrd="0" destOrd="0" parTransId="{681C8A90-C430-46FD-B21C-339809E07A93}" sibTransId="{65E243BC-A999-421C-8C58-849682F62438}"/>
    <dgm:cxn modelId="{E727403D-AC52-4DAE-BE5B-540EE77FC212}" type="presOf" srcId="{F576BFB4-4FB8-4F84-B69C-B92D991B9727}" destId="{EF7A3F2B-0DDF-464D-BB82-2FD9B2735E45}" srcOrd="0" destOrd="1" presId="urn:microsoft.com/office/officeart/2005/8/layout/hList1"/>
    <dgm:cxn modelId="{9EA7D45E-DFF0-4FA1-8B99-25EDC7DCFC1B}" srcId="{1E2CC1A7-EE79-4C18-A179-CE42EF3B3F4A}" destId="{99B048AD-4207-4FBF-AC96-32E95F737103}" srcOrd="0" destOrd="0" parTransId="{51D632FF-BB4F-4E18-882E-B48E55588B8F}" sibTransId="{FF53DED4-9E89-47A5-A21C-6C2BA42171BF}"/>
    <dgm:cxn modelId="{E861BC60-1CCE-48CA-B42B-4BEEB7317264}" srcId="{A484B16A-D33B-49BA-80C2-13C962B6C989}" destId="{E6E6F05A-2F34-477C-9319-D263CC2A15BE}" srcOrd="1" destOrd="0" parTransId="{E070E8FD-8562-4EF6-8D22-088375C2CEC0}" sibTransId="{ED5DEBA8-A315-4CB0-9CEA-06AAFE953FB1}"/>
    <dgm:cxn modelId="{55495241-8111-4AF8-9149-3CB298EA224D}" srcId="{49F218E0-E72F-4FB4-B861-C83F0E35F934}" destId="{A484B16A-D33B-49BA-80C2-13C962B6C989}" srcOrd="2" destOrd="0" parTransId="{57CF6C04-37F5-4AE7-BD5A-88A90D22B7DF}" sibTransId="{A5EBB2B7-A37E-4898-A92E-017C79366253}"/>
    <dgm:cxn modelId="{7E3F1866-C6C2-4251-97A2-9B325CC7F2AC}" srcId="{1E2CC1A7-EE79-4C18-A179-CE42EF3B3F4A}" destId="{A88690A2-982B-407B-B919-BC4CD5A6C87D}" srcOrd="2" destOrd="0" parTransId="{F2EAED51-E065-40B5-ADFF-C923F3595133}" sibTransId="{D11F6C07-1ECF-4818-B9A7-C96D63036755}"/>
    <dgm:cxn modelId="{959CB366-8D54-4344-9B49-02ECF38521E4}" srcId="{A484B16A-D33B-49BA-80C2-13C962B6C989}" destId="{D025161B-9316-4F89-AEE7-B43B5BC20628}" srcOrd="2" destOrd="0" parTransId="{812C8CC0-3488-4D42-979C-E990CC2BC8B5}" sibTransId="{4CEC511B-7C51-44E2-BED6-57D0C0646672}"/>
    <dgm:cxn modelId="{6D7B9072-91D0-4798-9BC7-3E8386EE9251}" type="presOf" srcId="{3FE43A09-7FA9-430A-9A2C-BD8BB8A3FABC}" destId="{8E8B5376-0863-491C-83DC-52E304B5A1D3}" srcOrd="0" destOrd="0" presId="urn:microsoft.com/office/officeart/2005/8/layout/hList1"/>
    <dgm:cxn modelId="{0C9ECA55-8578-4922-AD6D-2D8393595AD1}" srcId="{17264811-B842-45CA-8023-890707C56826}" destId="{3A04E1E2-A022-47CE-8997-EF18827AD0A2}" srcOrd="0" destOrd="0" parTransId="{27D8CDC7-1381-4175-B7BB-6022CF4D82E6}" sibTransId="{6093660C-20EB-4964-87F9-BCEC151AEF5F}"/>
    <dgm:cxn modelId="{17C1217E-A5D6-4FE7-8B56-6C592763455E}" type="presOf" srcId="{49B7E812-5297-4C51-97FC-92D2D04D2001}" destId="{8E8B5376-0863-491C-83DC-52E304B5A1D3}" srcOrd="0" destOrd="3" presId="urn:microsoft.com/office/officeart/2005/8/layout/hList1"/>
    <dgm:cxn modelId="{64A2BC91-B0C0-4494-8BFA-D9683814327A}" type="presOf" srcId="{1E2CC1A7-EE79-4C18-A179-CE42EF3B3F4A}" destId="{F8668B23-714E-4127-97FC-1CD6337621BE}" srcOrd="0" destOrd="0" presId="urn:microsoft.com/office/officeart/2005/8/layout/hList1"/>
    <dgm:cxn modelId="{590CA994-C336-49A2-A4E5-A6580293E649}" type="presOf" srcId="{A88690A2-982B-407B-B919-BC4CD5A6C87D}" destId="{DBD11FAB-8B7F-4F8A-8171-934118D8A205}" srcOrd="0" destOrd="2" presId="urn:microsoft.com/office/officeart/2005/8/layout/hList1"/>
    <dgm:cxn modelId="{4C3DFA9A-2040-4F74-9988-7BE3B1442220}" srcId="{17264811-B842-45CA-8023-890707C56826}" destId="{14FE13C1-B80B-4896-A5F6-A21764DDC988}" srcOrd="3" destOrd="0" parTransId="{73D48BE0-1419-4ADF-9EE9-3D6358F9090F}" sibTransId="{AFED3B55-EC22-41B2-AD4C-FBBEBF92BCE9}"/>
    <dgm:cxn modelId="{409BAB9B-3561-4CA6-BA0B-023038F7AE13}" type="presOf" srcId="{49F218E0-E72F-4FB4-B861-C83F0E35F934}" destId="{7CF2E237-A323-4932-9A99-5C3801C407F7}" srcOrd="0" destOrd="0" presId="urn:microsoft.com/office/officeart/2005/8/layout/hList1"/>
    <dgm:cxn modelId="{F2DB8FA6-777C-4CA8-A35D-9801B1748728}" srcId="{1E2CC1A7-EE79-4C18-A179-CE42EF3B3F4A}" destId="{93786427-6CFF-474E-8820-5D7ED171AEFB}" srcOrd="1" destOrd="0" parTransId="{96451A4C-0F8A-453C-B267-3956C006A59F}" sibTransId="{95DD4A5F-7C83-493E-8971-FB52E565F588}"/>
    <dgm:cxn modelId="{746F8BA7-5DA8-4A52-9DF2-D5AE91F5B569}" type="presOf" srcId="{D025161B-9316-4F89-AEE7-B43B5BC20628}" destId="{8E8B5376-0863-491C-83DC-52E304B5A1D3}" srcOrd="0" destOrd="2" presId="urn:microsoft.com/office/officeart/2005/8/layout/hList1"/>
    <dgm:cxn modelId="{E5E3F4BB-B57C-4268-9384-5F084A03AB72}" srcId="{17264811-B842-45CA-8023-890707C56826}" destId="{F576BFB4-4FB8-4F84-B69C-B92D991B9727}" srcOrd="1" destOrd="0" parTransId="{8EB54790-2AE6-4625-8B20-577F49147947}" sibTransId="{EE6A9771-D715-4322-8DBB-69FF52232D39}"/>
    <dgm:cxn modelId="{7AB17ABC-B036-4192-9507-E4965AF33CAB}" srcId="{49F218E0-E72F-4FB4-B861-C83F0E35F934}" destId="{17264811-B842-45CA-8023-890707C56826}" srcOrd="0" destOrd="0" parTransId="{A109D010-9885-4F8F-B8E9-E2C717658764}" sibTransId="{ABC69D63-56ED-48ED-9346-231F6A6139BF}"/>
    <dgm:cxn modelId="{147544C0-991D-442D-8B4D-B002497717EF}" srcId="{49F218E0-E72F-4FB4-B861-C83F0E35F934}" destId="{1E2CC1A7-EE79-4C18-A179-CE42EF3B3F4A}" srcOrd="1" destOrd="0" parTransId="{4420C36B-7FD0-41F4-845A-9000C47B4900}" sibTransId="{1BAAE311-27E8-4383-9AB4-C15DA1D4E64A}"/>
    <dgm:cxn modelId="{FD5161D3-4178-47B1-A523-4FF593E2A6D2}" type="presOf" srcId="{3A04E1E2-A022-47CE-8997-EF18827AD0A2}" destId="{EF7A3F2B-0DDF-464D-BB82-2FD9B2735E45}" srcOrd="0" destOrd="0" presId="urn:microsoft.com/office/officeart/2005/8/layout/hList1"/>
    <dgm:cxn modelId="{4CC064E4-829F-4230-BF7B-B24B1DE094DE}" type="presOf" srcId="{E6E6F05A-2F34-477C-9319-D263CC2A15BE}" destId="{8E8B5376-0863-491C-83DC-52E304B5A1D3}" srcOrd="0" destOrd="1" presId="urn:microsoft.com/office/officeart/2005/8/layout/hList1"/>
    <dgm:cxn modelId="{03A43BEC-D240-4FA9-8611-0F7F1C6547ED}" type="presOf" srcId="{93786427-6CFF-474E-8820-5D7ED171AEFB}" destId="{DBD11FAB-8B7F-4F8A-8171-934118D8A205}" srcOrd="0" destOrd="1" presId="urn:microsoft.com/office/officeart/2005/8/layout/hList1"/>
    <dgm:cxn modelId="{FC3220A3-76E0-451C-AA03-09E65C569D63}" type="presParOf" srcId="{7CF2E237-A323-4932-9A99-5C3801C407F7}" destId="{600174B3-3EC6-4ED8-9A64-BCC193972B36}" srcOrd="0" destOrd="0" presId="urn:microsoft.com/office/officeart/2005/8/layout/hList1"/>
    <dgm:cxn modelId="{889FB53B-B6A3-4AEC-9A7F-4D8B70FD7111}" type="presParOf" srcId="{600174B3-3EC6-4ED8-9A64-BCC193972B36}" destId="{27C3B081-C62D-4789-ACCC-6B5C4C4AC593}" srcOrd="0" destOrd="0" presId="urn:microsoft.com/office/officeart/2005/8/layout/hList1"/>
    <dgm:cxn modelId="{AF69830D-8056-47BA-B08D-37DCD2FB0D78}" type="presParOf" srcId="{600174B3-3EC6-4ED8-9A64-BCC193972B36}" destId="{EF7A3F2B-0DDF-464D-BB82-2FD9B2735E45}" srcOrd="1" destOrd="0" presId="urn:microsoft.com/office/officeart/2005/8/layout/hList1"/>
    <dgm:cxn modelId="{578384A5-FA78-4FFC-B68E-3B161434B331}" type="presParOf" srcId="{7CF2E237-A323-4932-9A99-5C3801C407F7}" destId="{74BFF946-DBE8-4C9C-BE94-FFDC86C27C98}" srcOrd="1" destOrd="0" presId="urn:microsoft.com/office/officeart/2005/8/layout/hList1"/>
    <dgm:cxn modelId="{9844A17D-C132-4547-B7A9-AE53845D15B9}" type="presParOf" srcId="{7CF2E237-A323-4932-9A99-5C3801C407F7}" destId="{F09E7C67-D483-4458-8932-ED733A6AD0BE}" srcOrd="2" destOrd="0" presId="urn:microsoft.com/office/officeart/2005/8/layout/hList1"/>
    <dgm:cxn modelId="{900DC1C0-DDA3-476A-AD4A-70974AB43813}" type="presParOf" srcId="{F09E7C67-D483-4458-8932-ED733A6AD0BE}" destId="{F8668B23-714E-4127-97FC-1CD6337621BE}" srcOrd="0" destOrd="0" presId="urn:microsoft.com/office/officeart/2005/8/layout/hList1"/>
    <dgm:cxn modelId="{2903DBE5-90D1-4CDD-82E5-04F6AE4878C4}" type="presParOf" srcId="{F09E7C67-D483-4458-8932-ED733A6AD0BE}" destId="{DBD11FAB-8B7F-4F8A-8171-934118D8A205}" srcOrd="1" destOrd="0" presId="urn:microsoft.com/office/officeart/2005/8/layout/hList1"/>
    <dgm:cxn modelId="{B8CD8DED-2D6C-4102-ADA8-137B63B574FA}" type="presParOf" srcId="{7CF2E237-A323-4932-9A99-5C3801C407F7}" destId="{D35F3378-C772-4716-BE81-93512F9BEC82}" srcOrd="3" destOrd="0" presId="urn:microsoft.com/office/officeart/2005/8/layout/hList1"/>
    <dgm:cxn modelId="{DC8E7F38-6FC2-42AF-A258-41FB508D8AEC}" type="presParOf" srcId="{7CF2E237-A323-4932-9A99-5C3801C407F7}" destId="{AF734243-87E9-4C66-B7B8-A3E0E4E6C1E3}" srcOrd="4" destOrd="0" presId="urn:microsoft.com/office/officeart/2005/8/layout/hList1"/>
    <dgm:cxn modelId="{B0C8A304-4C5D-4454-8CD6-8533FBC6A78D}" type="presParOf" srcId="{AF734243-87E9-4C66-B7B8-A3E0E4E6C1E3}" destId="{85F0829B-F0D0-4040-B2D6-0D289700BD62}" srcOrd="0" destOrd="0" presId="urn:microsoft.com/office/officeart/2005/8/layout/hList1"/>
    <dgm:cxn modelId="{7306CC56-23C6-4AE4-A433-94EDEF015B3D}" type="presParOf" srcId="{AF734243-87E9-4C66-B7B8-A3E0E4E6C1E3}" destId="{8E8B5376-0863-491C-83DC-52E304B5A1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1" loCatId="picture" qsTypeId="urn:microsoft.com/office/officeart/2005/8/quickstyle/simple1#5" qsCatId="simple" csTypeId="urn:microsoft.com/office/officeart/2005/8/colors/colorful1#1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81D4F9C1-35D2-4F5F-BE04-AF0CDBE1D04C}">
      <dgm:prSet/>
      <dgm:spPr/>
      <dgm:t>
        <a:bodyPr/>
        <a:lstStyle/>
        <a:p>
          <a:endParaRPr lang="en-US"/>
        </a:p>
      </dgm:t>
    </dgm:pt>
    <dgm:pt modelId="{17D1CE92-3E2C-4609-A18D-3DD15B2E602B}" type="sibTrans" cxnId="{81D4F9C1-35D2-4F5F-BE04-AF0CDBE1D04C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M</a:t>
          </a:r>
          <a:r>
            <a:rPr lang="en-US" sz="2000" b="1" u="sng" dirty="0">
              <a:solidFill>
                <a:schemeClr val="tx1"/>
              </a:solidFill>
            </a:rPr>
            <a:t>ENU</a:t>
          </a:r>
          <a:r>
            <a:rPr lang="en-US" sz="2800" b="1" u="sng" dirty="0">
              <a:solidFill>
                <a:schemeClr val="tx1"/>
              </a:solidFill>
            </a:rPr>
            <a:t>-D</a:t>
          </a:r>
          <a:r>
            <a:rPr lang="en-US" sz="2000" b="1" u="sng" dirty="0">
              <a:solidFill>
                <a:schemeClr val="tx1"/>
              </a:solidFill>
            </a:rPr>
            <a:t>RIVEN</a:t>
          </a:r>
          <a:endParaRPr lang="en-US" sz="2800" dirty="0">
            <a:solidFill>
              <a:schemeClr val="tx1"/>
            </a:solidFill>
          </a:endParaRPr>
        </a:p>
      </dgm:t>
    </dgm:pt>
    <dgm:pt modelId="{74007B51-AC89-49CD-968F-32CBB9315A34}" type="parTrans" cxnId="{CD1EB333-15EA-46CA-A3F5-C40BCA2044F5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D1EB333-15EA-46CA-A3F5-C40BCA2044F5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5DF85B21-F738-4780-9CAD-0BE8F3B793B5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 custLinFactNeighborX="1211" custLinFactNeighborY="-35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CD1EB333-15EA-46CA-A3F5-C40BCA2044F5}" srcId="{CF5BFC72-2E51-43ED-884F-5AEA515E496A}" destId="{5FFC7B6C-88F2-478C-B104-BB6C80D91ABE}" srcOrd="1" destOrd="0" parTransId="{74007B51-AC89-49CD-968F-32CBB9315A34}" sibTransId="{D41B602E-59A6-4435-B19C-2DC73C82E88A}"/>
    <dgm:cxn modelId="{E63BFD76-8C17-4B18-837E-183E9D1EFDA5}" type="presOf" srcId="{E0A5C3A9-B645-48A0-A483-AD60AE1E47C7}" destId="{3F4B1727-E103-4A8C-94D8-94E0973582CD}" srcOrd="0" destOrd="0" presId="urn:microsoft.com/office/officeart/2008/layout/BendingPictureCaption#1"/>
    <dgm:cxn modelId="{3C3DF578-A63C-48C3-B90E-30E87E8237D2}" type="presOf" srcId="{CF5BFC72-2E51-43ED-884F-5AEA515E496A}" destId="{64228750-F262-4EF9-A89B-E10A464715F5}" srcOrd="0" destOrd="0" presId="urn:microsoft.com/office/officeart/2008/layout/BendingPictureCaption#1"/>
    <dgm:cxn modelId="{1BAB999E-A8DE-4DFA-850B-E176D18BDEEA}" type="presOf" srcId="{5FFC7B6C-88F2-478C-B104-BB6C80D91ABE}" destId="{F536D5BB-CA3A-4345-9F13-F5B4A8B9D61B}" srcOrd="0" destOrd="0" presId="urn:microsoft.com/office/officeart/2008/layout/BendingPictureCaption#1"/>
    <dgm:cxn modelId="{81D4F9C1-35D2-4F5F-BE04-AF0CDBE1D04C}" srcId="{CF5BFC72-2E51-43ED-884F-5AEA515E496A}" destId="{E0A5C3A9-B645-48A0-A483-AD60AE1E47C7}" srcOrd="0" destOrd="0" parTransId="{BCCDA7E8-8D42-4577-A392-58A62B4E1698}" sibTransId="{17D1CE92-3E2C-4609-A18D-3DD15B2E602B}"/>
    <dgm:cxn modelId="{BE8FD33C-746D-421F-9431-BA30191CDE67}" type="presParOf" srcId="{64228750-F262-4EF9-A89B-E10A464715F5}" destId="{03D646E0-6568-409D-99BD-1EBEF82AC6BE}" srcOrd="0" destOrd="0" presId="urn:microsoft.com/office/officeart/2008/layout/BendingPictureCaption#1"/>
    <dgm:cxn modelId="{DE30E32F-6588-4823-B09B-2DE540A4A974}" type="presParOf" srcId="{03D646E0-6568-409D-99BD-1EBEF82AC6BE}" destId="{4FCF15C0-64EB-43F7-99F2-8072C23E807E}" srcOrd="0" destOrd="0" presId="urn:microsoft.com/office/officeart/2008/layout/BendingPictureCaption#1"/>
    <dgm:cxn modelId="{0F672C56-3C4A-4904-9BF3-889F10D23A97}" type="presParOf" srcId="{03D646E0-6568-409D-99BD-1EBEF82AC6BE}" destId="{3F4B1727-E103-4A8C-94D8-94E0973582CD}" srcOrd="1" destOrd="0" presId="urn:microsoft.com/office/officeart/2008/layout/BendingPictureCaption#1"/>
    <dgm:cxn modelId="{BA9DABB5-91C0-42C5-9EF8-42BD2BADB782}" type="presParOf" srcId="{64228750-F262-4EF9-A89B-E10A464715F5}" destId="{5DF85B21-F738-4780-9CAD-0BE8F3B793B5}" srcOrd="1" destOrd="0" presId="urn:microsoft.com/office/officeart/2008/layout/BendingPictureCaption#1"/>
    <dgm:cxn modelId="{17979FFA-C26C-45D9-8714-A8CA7DFC5734}" type="presParOf" srcId="{64228750-F262-4EF9-A89B-E10A464715F5}" destId="{EF9C1BBA-5BA2-406C-B0C2-1DF982C3DC31}" srcOrd="2" destOrd="0" presId="urn:microsoft.com/office/officeart/2008/layout/BendingPictureCaption#1"/>
    <dgm:cxn modelId="{9AFD4235-70EA-4F11-9D03-B071CA49B0F2}" type="presParOf" srcId="{EF9C1BBA-5BA2-406C-B0C2-1DF982C3DC31}" destId="{E10BC0C1-BAD4-4FB2-A965-183C04AC4AC4}" srcOrd="0" destOrd="0" presId="urn:microsoft.com/office/officeart/2008/layout/BendingPictureCaption#1"/>
    <dgm:cxn modelId="{99830F5B-C295-4E77-AF27-D4F7D1119ABB}" type="presParOf" srcId="{EF9C1BBA-5BA2-406C-B0C2-1DF982C3DC31}" destId="{F536D5BB-CA3A-4345-9F13-F5B4A8B9D61B}" srcOrd="1" destOrd="0" presId="urn:microsoft.com/office/officeart/2008/layout/BendingPictureCaption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2" loCatId="picture" qsTypeId="urn:microsoft.com/office/officeart/2005/8/quickstyle/simple1#6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C856039A-3A06-4268-A0DE-03C7676996DA}">
      <dgm:prSet/>
      <dgm:spPr/>
      <dgm:t>
        <a:bodyPr/>
        <a:lstStyle/>
        <a:p>
          <a:endParaRPr lang="en-US"/>
        </a:p>
      </dgm:t>
    </dgm:pt>
    <dgm:pt modelId="{17D1CE92-3E2C-4609-A18D-3DD15B2E602B}" type="sibTrans" cxnId="{C856039A-3A06-4268-A0DE-03C7676996DA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N</a:t>
          </a:r>
          <a:r>
            <a:rPr lang="en-US" sz="2000" b="1" u="sng" dirty="0">
              <a:solidFill>
                <a:schemeClr val="tx1"/>
              </a:solidFill>
            </a:rPr>
            <a:t>UMBERS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B93029F-753A-4D56-B18E-3DB9851DB993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B93029F-753A-4D56-B18E-3DB9851DB993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A9221940-E440-4B59-A304-8729BBDFC368}" type="presOf" srcId="{CF5BFC72-2E51-43ED-884F-5AEA515E496A}" destId="{64228750-F262-4EF9-A89B-E10A464715F5}" srcOrd="0" destOrd="0" presId="urn:microsoft.com/office/officeart/2008/layout/BendingPictureCaption#2"/>
    <dgm:cxn modelId="{2DC46476-AD64-4131-A8DF-E82C48F5F583}" type="presOf" srcId="{5FFC7B6C-88F2-478C-B104-BB6C80D91ABE}" destId="{F536D5BB-CA3A-4345-9F13-F5B4A8B9D61B}" srcOrd="0" destOrd="0" presId="urn:microsoft.com/office/officeart/2008/layout/BendingPictureCaption#2"/>
    <dgm:cxn modelId="{C856039A-3A06-4268-A0DE-03C7676996DA}" srcId="{CF5BFC72-2E51-43ED-884F-5AEA515E496A}" destId="{E0A5C3A9-B645-48A0-A483-AD60AE1E47C7}" srcOrd="0" destOrd="0" parTransId="{BCCDA7E8-8D42-4577-A392-58A62B4E1698}" sibTransId="{17D1CE92-3E2C-4609-A18D-3DD15B2E602B}"/>
    <dgm:cxn modelId="{CB93029F-753A-4D56-B18E-3DB9851DB993}" srcId="{CF5BFC72-2E51-43ED-884F-5AEA515E496A}" destId="{5FFC7B6C-88F2-478C-B104-BB6C80D91ABE}" srcOrd="1" destOrd="0" parTransId="{74007B51-AC89-49CD-968F-32CBB9315A34}" sibTransId="{D41B602E-59A6-4435-B19C-2DC73C82E88A}"/>
    <dgm:cxn modelId="{B17023C2-C4A4-46A6-BF2E-99DE70A07C39}" type="presOf" srcId="{E0A5C3A9-B645-48A0-A483-AD60AE1E47C7}" destId="{3F4B1727-E103-4A8C-94D8-94E0973582CD}" srcOrd="0" destOrd="0" presId="urn:microsoft.com/office/officeart/2008/layout/BendingPictureCaption#2"/>
    <dgm:cxn modelId="{3E9E1755-D029-4539-A88B-42960E6EEDA1}" type="presParOf" srcId="{64228750-F262-4EF9-A89B-E10A464715F5}" destId="{03D646E0-6568-409D-99BD-1EBEF82AC6BE}" srcOrd="0" destOrd="0" presId="urn:microsoft.com/office/officeart/2008/layout/BendingPictureCaption#2"/>
    <dgm:cxn modelId="{5BF7F964-4BBD-4AD1-B8C9-18EC7879054A}" type="presParOf" srcId="{03D646E0-6568-409D-99BD-1EBEF82AC6BE}" destId="{4FCF15C0-64EB-43F7-99F2-8072C23E807E}" srcOrd="0" destOrd="0" presId="urn:microsoft.com/office/officeart/2008/layout/BendingPictureCaption#2"/>
    <dgm:cxn modelId="{5C379EE1-C2E8-4D4A-8B5C-205694014565}" type="presParOf" srcId="{03D646E0-6568-409D-99BD-1EBEF82AC6BE}" destId="{3F4B1727-E103-4A8C-94D8-94E0973582CD}" srcOrd="1" destOrd="0" presId="urn:microsoft.com/office/officeart/2008/layout/BendingPictureCaption#2"/>
    <dgm:cxn modelId="{B97F9F86-CD2C-4B7E-813A-CC07DE2A2077}" type="presParOf" srcId="{64228750-F262-4EF9-A89B-E10A464715F5}" destId="{83F2B406-0C97-4263-B3AA-E2C08A685D66}" srcOrd="1" destOrd="0" presId="urn:microsoft.com/office/officeart/2008/layout/BendingPictureCaption#2"/>
    <dgm:cxn modelId="{1C50D0FA-20DF-4248-96FC-F18CA7B8BDA2}" type="presParOf" srcId="{64228750-F262-4EF9-A89B-E10A464715F5}" destId="{EF9C1BBA-5BA2-406C-B0C2-1DF982C3DC31}" srcOrd="2" destOrd="0" presId="urn:microsoft.com/office/officeart/2008/layout/BendingPictureCaption#2"/>
    <dgm:cxn modelId="{1C1C3AEB-4E51-4C73-8621-DEEF84CCA901}" type="presParOf" srcId="{EF9C1BBA-5BA2-406C-B0C2-1DF982C3DC31}" destId="{E10BC0C1-BAD4-4FB2-A965-183C04AC4AC4}" srcOrd="0" destOrd="0" presId="urn:microsoft.com/office/officeart/2008/layout/BendingPictureCaption#2"/>
    <dgm:cxn modelId="{F4D8070B-36EE-4EEC-9F4A-1B39CC966D8D}" type="presParOf" srcId="{EF9C1BBA-5BA2-406C-B0C2-1DF982C3DC31}" destId="{F536D5BB-CA3A-4345-9F13-F5B4A8B9D61B}" srcOrd="1" destOrd="0" presId="urn:microsoft.com/office/officeart/2008/layout/BendingPictureCaption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3" loCatId="picture" qsTypeId="urn:microsoft.com/office/officeart/2005/8/quickstyle/simple1#7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9F49CE1A-7706-4863-B2B7-F465DF8767BD}">
      <dgm:prSet/>
      <dgm:spPr/>
      <dgm:t>
        <a:bodyPr/>
        <a:lstStyle/>
        <a:p>
          <a:endParaRPr lang="en-US"/>
        </a:p>
      </dgm:t>
    </dgm:pt>
    <dgm:pt modelId="{17D1CE92-3E2C-4609-A18D-3DD15B2E602B}" type="sibTrans" cxnId="{9F49CE1A-7706-4863-B2B7-F465DF8767BD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O</a:t>
          </a:r>
          <a:r>
            <a:rPr lang="en-US" sz="2000" b="1" u="sng" dirty="0">
              <a:solidFill>
                <a:schemeClr val="tx1"/>
              </a:solidFill>
            </a:rPr>
            <a:t>DD</a:t>
          </a:r>
          <a:r>
            <a:rPr lang="en-US" sz="2800" b="1" u="sng" dirty="0">
              <a:solidFill>
                <a:schemeClr val="tx1"/>
              </a:solidFill>
            </a:rPr>
            <a:t> / E</a:t>
          </a:r>
          <a:r>
            <a:rPr lang="en-US" sz="2000" b="1" u="sng" dirty="0">
              <a:solidFill>
                <a:schemeClr val="tx1"/>
              </a:solidFill>
            </a:rPr>
            <a:t>VEN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68430C30-BD3D-4B5E-92BA-1C18CA051517}">
      <dgm:prSet/>
      <dgm:spPr/>
      <dgm:t>
        <a:bodyPr/>
        <a:lstStyle/>
        <a:p>
          <a:endParaRPr lang="en-US"/>
        </a:p>
      </dgm:t>
    </dgm:pt>
    <dgm:pt modelId="{D41B602E-59A6-4435-B19C-2DC73C82E88A}" type="sibTrans" cxnId="{68430C30-BD3D-4B5E-92BA-1C18CA051517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 val="rev"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9F49CE1A-7706-4863-B2B7-F465DF8767BD}" srcId="{CF5BFC72-2E51-43ED-884F-5AEA515E496A}" destId="{E0A5C3A9-B645-48A0-A483-AD60AE1E47C7}" srcOrd="0" destOrd="0" parTransId="{BCCDA7E8-8D42-4577-A392-58A62B4E1698}" sibTransId="{17D1CE92-3E2C-4609-A18D-3DD15B2E602B}"/>
    <dgm:cxn modelId="{68430C30-BD3D-4B5E-92BA-1C18CA051517}" srcId="{CF5BFC72-2E51-43ED-884F-5AEA515E496A}" destId="{5FFC7B6C-88F2-478C-B104-BB6C80D91ABE}" srcOrd="1" destOrd="0" parTransId="{74007B51-AC89-49CD-968F-32CBB9315A34}" sibTransId="{D41B602E-59A6-4435-B19C-2DC73C82E88A}"/>
    <dgm:cxn modelId="{AB67A942-08C6-4F55-938F-12812764451B}" type="presOf" srcId="{5FFC7B6C-88F2-478C-B104-BB6C80D91ABE}" destId="{F536D5BB-CA3A-4345-9F13-F5B4A8B9D61B}" srcOrd="0" destOrd="0" presId="urn:microsoft.com/office/officeart/2008/layout/BendingPictureCaption#3"/>
    <dgm:cxn modelId="{81C8659D-CC51-4148-B322-79E251746DE7}" type="presOf" srcId="{E0A5C3A9-B645-48A0-A483-AD60AE1E47C7}" destId="{3F4B1727-E103-4A8C-94D8-94E0973582CD}" srcOrd="0" destOrd="0" presId="urn:microsoft.com/office/officeart/2008/layout/BendingPictureCaption#3"/>
    <dgm:cxn modelId="{37BD1CD9-91EA-4777-BAF2-29C8F0044E0E}" type="presOf" srcId="{CF5BFC72-2E51-43ED-884F-5AEA515E496A}" destId="{64228750-F262-4EF9-A89B-E10A464715F5}" srcOrd="0" destOrd="0" presId="urn:microsoft.com/office/officeart/2008/layout/BendingPictureCaption#3"/>
    <dgm:cxn modelId="{D6106D36-28D9-436B-A55F-5E08EE1E0921}" type="presParOf" srcId="{64228750-F262-4EF9-A89B-E10A464715F5}" destId="{03D646E0-6568-409D-99BD-1EBEF82AC6BE}" srcOrd="0" destOrd="0" presId="urn:microsoft.com/office/officeart/2008/layout/BendingPictureCaption#3"/>
    <dgm:cxn modelId="{7899075A-D671-40D6-B0B2-F3BDA36D7EEA}" type="presParOf" srcId="{03D646E0-6568-409D-99BD-1EBEF82AC6BE}" destId="{4FCF15C0-64EB-43F7-99F2-8072C23E807E}" srcOrd="0" destOrd="0" presId="urn:microsoft.com/office/officeart/2008/layout/BendingPictureCaption#3"/>
    <dgm:cxn modelId="{F59B3113-725D-44D0-90A5-4A64F0F68B5A}" type="presParOf" srcId="{03D646E0-6568-409D-99BD-1EBEF82AC6BE}" destId="{3F4B1727-E103-4A8C-94D8-94E0973582CD}" srcOrd="1" destOrd="0" presId="urn:microsoft.com/office/officeart/2008/layout/BendingPictureCaption#3"/>
    <dgm:cxn modelId="{88812631-A986-4DC5-8050-6FD9002B22F9}" type="presParOf" srcId="{64228750-F262-4EF9-A89B-E10A464715F5}" destId="{83F2B406-0C97-4263-B3AA-E2C08A685D66}" srcOrd="1" destOrd="0" presId="urn:microsoft.com/office/officeart/2008/layout/BendingPictureCaption#3"/>
    <dgm:cxn modelId="{064D55CF-EF4B-494B-9BAD-770B9224B5D9}" type="presParOf" srcId="{64228750-F262-4EF9-A89B-E10A464715F5}" destId="{EF9C1BBA-5BA2-406C-B0C2-1DF982C3DC31}" srcOrd="2" destOrd="0" presId="urn:microsoft.com/office/officeart/2008/layout/BendingPictureCaption#3"/>
    <dgm:cxn modelId="{59974143-116A-4549-ADF0-10E4E61AD21E}" type="presParOf" srcId="{EF9C1BBA-5BA2-406C-B0C2-1DF982C3DC31}" destId="{E10BC0C1-BAD4-4FB2-A965-183C04AC4AC4}" srcOrd="0" destOrd="0" presId="urn:microsoft.com/office/officeart/2008/layout/BendingPictureCaption#3"/>
    <dgm:cxn modelId="{8055751C-A873-4505-B81E-2B69A3B15D86}" type="presParOf" srcId="{EF9C1BBA-5BA2-406C-B0C2-1DF982C3DC31}" destId="{F536D5BB-CA3A-4345-9F13-F5B4A8B9D61B}" srcOrd="1" destOrd="0" presId="urn:microsoft.com/office/officeart/2008/layout/BendingPictureCaption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4" loCatId="picture" qsTypeId="urn:microsoft.com/office/officeart/2005/8/quickstyle/simple1#8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P</a:t>
          </a:r>
          <a:r>
            <a:rPr lang="en-US" sz="2000" b="1" u="sng" dirty="0">
              <a:solidFill>
                <a:schemeClr val="tx1"/>
              </a:solidFill>
            </a:rPr>
            <a:t>RIME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AF5D0E8B-AF1E-47EF-80E9-173A31E7009B}">
      <dgm:prSet/>
      <dgm:spPr/>
      <dgm:t>
        <a:bodyPr/>
        <a:lstStyle/>
        <a:p>
          <a:endParaRPr lang="en-US"/>
        </a:p>
      </dgm:t>
    </dgm:pt>
    <dgm:pt modelId="{17D1CE92-3E2C-4609-A18D-3DD15B2E602B}" type="sibTrans" cxnId="{AF5D0E8B-AF1E-47EF-80E9-173A31E7009B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E4721A85-C669-4CB7-8D4E-1FD5F3EBE924}">
      <dgm:prSet/>
      <dgm:spPr/>
      <dgm:t>
        <a:bodyPr/>
        <a:lstStyle/>
        <a:p>
          <a:endParaRPr lang="en-US"/>
        </a:p>
      </dgm:t>
    </dgm:pt>
    <dgm:pt modelId="{D41B602E-59A6-4435-B19C-2DC73C82E88A}" type="sibTrans" cxnId="{E4721A85-C669-4CB7-8D4E-1FD5F3EBE924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>
        <dgm:presLayoutVars>
          <dgm:bulletEnabled val="1"/>
        </dgm:presLayoutVars>
      </dgm:prSet>
      <dgm:spPr/>
    </dgm:pt>
  </dgm:ptLst>
  <dgm:cxnLst>
    <dgm:cxn modelId="{85561D35-84D2-4941-B7B5-4004D4F40A41}" type="presOf" srcId="{5FFC7B6C-88F2-478C-B104-BB6C80D91ABE}" destId="{F536D5BB-CA3A-4345-9F13-F5B4A8B9D61B}" srcOrd="0" destOrd="0" presId="urn:microsoft.com/office/officeart/2008/layout/BendingPictureCaption#4"/>
    <dgm:cxn modelId="{E4721A85-C669-4CB7-8D4E-1FD5F3EBE924}" srcId="{CF5BFC72-2E51-43ED-884F-5AEA515E496A}" destId="{5FFC7B6C-88F2-478C-B104-BB6C80D91ABE}" srcOrd="1" destOrd="0" parTransId="{74007B51-AC89-49CD-968F-32CBB9315A34}" sibTransId="{D41B602E-59A6-4435-B19C-2DC73C82E88A}"/>
    <dgm:cxn modelId="{AF5D0E8B-AF1E-47EF-80E9-173A31E7009B}" srcId="{CF5BFC72-2E51-43ED-884F-5AEA515E496A}" destId="{E0A5C3A9-B645-48A0-A483-AD60AE1E47C7}" srcOrd="0" destOrd="0" parTransId="{BCCDA7E8-8D42-4577-A392-58A62B4E1698}" sibTransId="{17D1CE92-3E2C-4609-A18D-3DD15B2E602B}"/>
    <dgm:cxn modelId="{A27432EF-0AB6-4DDE-B4FF-4B1D1DE7DF21}" type="presOf" srcId="{E0A5C3A9-B645-48A0-A483-AD60AE1E47C7}" destId="{3F4B1727-E103-4A8C-94D8-94E0973582CD}" srcOrd="0" destOrd="0" presId="urn:microsoft.com/office/officeart/2008/layout/BendingPictureCaption#4"/>
    <dgm:cxn modelId="{6159DAF1-D5B8-409B-80F7-C8B02024F0FD}" type="presOf" srcId="{CF5BFC72-2E51-43ED-884F-5AEA515E496A}" destId="{64228750-F262-4EF9-A89B-E10A464715F5}" srcOrd="0" destOrd="0" presId="urn:microsoft.com/office/officeart/2008/layout/BendingPictureCaption#4"/>
    <dgm:cxn modelId="{A62095E1-551A-4051-B35C-2506D98C61ED}" type="presParOf" srcId="{64228750-F262-4EF9-A89B-E10A464715F5}" destId="{03D646E0-6568-409D-99BD-1EBEF82AC6BE}" srcOrd="0" destOrd="0" presId="urn:microsoft.com/office/officeart/2008/layout/BendingPictureCaption#4"/>
    <dgm:cxn modelId="{22EB5BCA-27E8-462F-953A-9853FA519205}" type="presParOf" srcId="{03D646E0-6568-409D-99BD-1EBEF82AC6BE}" destId="{4FCF15C0-64EB-43F7-99F2-8072C23E807E}" srcOrd="0" destOrd="0" presId="urn:microsoft.com/office/officeart/2008/layout/BendingPictureCaption#4"/>
    <dgm:cxn modelId="{D2B74795-F0AB-4BF6-8D96-B2FB9CFCE1AF}" type="presParOf" srcId="{03D646E0-6568-409D-99BD-1EBEF82AC6BE}" destId="{3F4B1727-E103-4A8C-94D8-94E0973582CD}" srcOrd="1" destOrd="0" presId="urn:microsoft.com/office/officeart/2008/layout/BendingPictureCaption#4"/>
    <dgm:cxn modelId="{C923CEBD-6231-4EF8-B020-138FB26F9662}" type="presParOf" srcId="{64228750-F262-4EF9-A89B-E10A464715F5}" destId="{83F2B406-0C97-4263-B3AA-E2C08A685D66}" srcOrd="1" destOrd="0" presId="urn:microsoft.com/office/officeart/2008/layout/BendingPictureCaption#4"/>
    <dgm:cxn modelId="{CB1EB8E8-820E-4FC4-856A-D63D27893630}" type="presParOf" srcId="{64228750-F262-4EF9-A89B-E10A464715F5}" destId="{EF9C1BBA-5BA2-406C-B0C2-1DF982C3DC31}" srcOrd="2" destOrd="0" presId="urn:microsoft.com/office/officeart/2008/layout/BendingPictureCaption#4"/>
    <dgm:cxn modelId="{F10D1AE4-98CC-4CCC-B84E-D7EF952999AA}" type="presParOf" srcId="{EF9C1BBA-5BA2-406C-B0C2-1DF982C3DC31}" destId="{E10BC0C1-BAD4-4FB2-A965-183C04AC4AC4}" srcOrd="0" destOrd="0" presId="urn:microsoft.com/office/officeart/2008/layout/BendingPictureCaption#4"/>
    <dgm:cxn modelId="{AFA33DE7-32E0-43BE-AF24-B0FC96F8B64A}" type="presParOf" srcId="{EF9C1BBA-5BA2-406C-B0C2-1DF982C3DC31}" destId="{F536D5BB-CA3A-4345-9F13-F5B4A8B9D61B}" srcOrd="1" destOrd="0" presId="urn:microsoft.com/office/officeart/2008/layout/BendingPictureCaption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5BFC72-2E51-43ED-884F-5AEA515E496A}" type="doc">
      <dgm:prSet loTypeId="urn:microsoft.com/office/officeart/2008/layout/BendingPictureCaption#5" loCatId="picture" qsTypeId="urn:microsoft.com/office/officeart/2005/8/quickstyle/simple1#9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E0A5C3A9-B645-48A0-A483-AD60AE1E47C7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BCCDA7E8-8D42-4577-A392-58A62B4E1698}" type="parTrans" cxnId="{42E64410-AD8F-4107-ACB4-40C239B651DF}">
      <dgm:prSet/>
      <dgm:spPr/>
      <dgm:t>
        <a:bodyPr/>
        <a:lstStyle/>
        <a:p>
          <a:endParaRPr lang="en-US"/>
        </a:p>
      </dgm:t>
    </dgm:pt>
    <dgm:pt modelId="{17D1CE92-3E2C-4609-A18D-3DD15B2E602B}" type="sibTrans" cxnId="{42E64410-AD8F-4107-ACB4-40C239B651DF}">
      <dgm:prSet/>
      <dgm:spPr/>
      <dgm:t>
        <a:bodyPr/>
        <a:lstStyle/>
        <a:p>
          <a:endParaRPr lang="en-US"/>
        </a:p>
      </dgm:t>
    </dgm:pt>
    <dgm:pt modelId="{5FFC7B6C-88F2-478C-B104-BB6C80D91ABE}">
      <dgm:prSet phldrT="[Text]" phldr="0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5000"/>
            </a:spcAft>
          </a:pPr>
          <a:r>
            <a:rPr lang="en-US" sz="2800" b="1" u="sng" dirty="0">
              <a:solidFill>
                <a:schemeClr val="tx1"/>
              </a:solidFill>
            </a:rPr>
            <a:t>V</a:t>
          </a:r>
          <a:r>
            <a:rPr lang="en-US" sz="2000" b="1" u="sng" dirty="0">
              <a:solidFill>
                <a:schemeClr val="tx1"/>
              </a:solidFill>
            </a:rPr>
            <a:t>OWEL</a:t>
          </a:r>
          <a:r>
            <a:rPr lang="en-US" sz="2800" b="1" u="sng" dirty="0">
              <a:solidFill>
                <a:schemeClr val="tx1"/>
              </a:solidFill>
            </a:rPr>
            <a:t> / C</a:t>
          </a:r>
          <a:r>
            <a:rPr lang="en-US" sz="2000" b="1" u="sng" dirty="0">
              <a:solidFill>
                <a:schemeClr val="tx1"/>
              </a:solidFill>
            </a:rPr>
            <a:t>ONSONANT</a:t>
          </a:r>
          <a:endParaRPr lang="en-US" sz="2800" b="1" u="sng" dirty="0">
            <a:solidFill>
              <a:schemeClr val="tx1"/>
            </a:solidFill>
          </a:endParaRPr>
        </a:p>
      </dgm:t>
    </dgm:pt>
    <dgm:pt modelId="{74007B51-AC89-49CD-968F-32CBB9315A34}" type="parTrans" cxnId="{CE4222CE-958F-46A0-866E-83BC70923DFA}">
      <dgm:prSet/>
      <dgm:spPr/>
      <dgm:t>
        <a:bodyPr/>
        <a:lstStyle/>
        <a:p>
          <a:endParaRPr lang="en-US"/>
        </a:p>
      </dgm:t>
    </dgm:pt>
    <dgm:pt modelId="{D41B602E-59A6-4435-B19C-2DC73C82E88A}" type="sibTrans" cxnId="{CE4222CE-958F-46A0-866E-83BC70923DFA}">
      <dgm:prSet/>
      <dgm:spPr/>
      <dgm:t>
        <a:bodyPr/>
        <a:lstStyle/>
        <a:p>
          <a:endParaRPr lang="en-US"/>
        </a:p>
      </dgm:t>
    </dgm:pt>
    <dgm:pt modelId="{64228750-F262-4EF9-A89B-E10A464715F5}" type="pres">
      <dgm:prSet presAssocID="{CF5BFC72-2E51-43ED-884F-5AEA515E496A}" presName="diagram" presStyleCnt="0">
        <dgm:presLayoutVars>
          <dgm:dir/>
        </dgm:presLayoutVars>
      </dgm:prSet>
      <dgm:spPr/>
    </dgm:pt>
    <dgm:pt modelId="{03D646E0-6568-409D-99BD-1EBEF82AC6BE}" type="pres">
      <dgm:prSet presAssocID="{E0A5C3A9-B645-48A0-A483-AD60AE1E47C7}" presName="composite" presStyleCnt="0"/>
      <dgm:spPr/>
    </dgm:pt>
    <dgm:pt modelId="{4FCF15C0-64EB-43F7-99F2-8072C23E807E}" type="pres">
      <dgm:prSet presAssocID="{E0A5C3A9-B645-48A0-A483-AD60AE1E47C7}" presName="Image" presStyleLbl="bgShp" presStyleIdx="0" presStyleCnt="2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3F4B1727-E103-4A8C-94D8-94E0973582CD}" type="pres">
      <dgm:prSet presAssocID="{E0A5C3A9-B645-48A0-A483-AD60AE1E47C7}" presName="Parent" presStyleLbl="node0" presStyleIdx="0" presStyleCnt="2" custScaleX="114137">
        <dgm:presLayoutVars>
          <dgm:bulletEnabled val="1"/>
        </dgm:presLayoutVars>
      </dgm:prSet>
      <dgm:spPr/>
    </dgm:pt>
    <dgm:pt modelId="{83F2B406-0C97-4263-B3AA-E2C08A685D66}" type="pres">
      <dgm:prSet presAssocID="{17D1CE92-3E2C-4609-A18D-3DD15B2E602B}" presName="sibTrans" presStyleCnt="0"/>
      <dgm:spPr/>
    </dgm:pt>
    <dgm:pt modelId="{EF9C1BBA-5BA2-406C-B0C2-1DF982C3DC31}" type="pres">
      <dgm:prSet presAssocID="{5FFC7B6C-88F2-478C-B104-BB6C80D91ABE}" presName="composite" presStyleCnt="0"/>
      <dgm:spPr/>
    </dgm:pt>
    <dgm:pt modelId="{E10BC0C1-BAD4-4FB2-A965-183C04AC4AC4}" type="pres">
      <dgm:prSet presAssocID="{5FFC7B6C-88F2-478C-B104-BB6C80D91ABE}" presName="Image" presStyleLbl="bgShp" presStyleIdx="1" presStyleCnt="2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F536D5BB-CA3A-4345-9F13-F5B4A8B9D61B}" type="pres">
      <dgm:prSet presAssocID="{5FFC7B6C-88F2-478C-B104-BB6C80D91ABE}" presName="Parent" presStyleLbl="node0" presStyleIdx="1" presStyleCnt="2" custScaleX="110289">
        <dgm:presLayoutVars>
          <dgm:bulletEnabled val="1"/>
        </dgm:presLayoutVars>
      </dgm:prSet>
      <dgm:spPr/>
    </dgm:pt>
  </dgm:ptLst>
  <dgm:cxnLst>
    <dgm:cxn modelId="{42E64410-AD8F-4107-ACB4-40C239B651DF}" srcId="{CF5BFC72-2E51-43ED-884F-5AEA515E496A}" destId="{E0A5C3A9-B645-48A0-A483-AD60AE1E47C7}" srcOrd="0" destOrd="0" parTransId="{BCCDA7E8-8D42-4577-A392-58A62B4E1698}" sibTransId="{17D1CE92-3E2C-4609-A18D-3DD15B2E602B}"/>
    <dgm:cxn modelId="{A9408993-BAEB-4B34-A977-BF43146C0391}" type="presOf" srcId="{5FFC7B6C-88F2-478C-B104-BB6C80D91ABE}" destId="{F536D5BB-CA3A-4345-9F13-F5B4A8B9D61B}" srcOrd="0" destOrd="0" presId="urn:microsoft.com/office/officeart/2008/layout/BendingPictureCaption#5"/>
    <dgm:cxn modelId="{B8501AA6-F379-4677-A4B2-134BE62407E5}" type="presOf" srcId="{CF5BFC72-2E51-43ED-884F-5AEA515E496A}" destId="{64228750-F262-4EF9-A89B-E10A464715F5}" srcOrd="0" destOrd="0" presId="urn:microsoft.com/office/officeart/2008/layout/BendingPictureCaption#5"/>
    <dgm:cxn modelId="{CE4222CE-958F-46A0-866E-83BC70923DFA}" srcId="{CF5BFC72-2E51-43ED-884F-5AEA515E496A}" destId="{5FFC7B6C-88F2-478C-B104-BB6C80D91ABE}" srcOrd="1" destOrd="0" parTransId="{74007B51-AC89-49CD-968F-32CBB9315A34}" sibTransId="{D41B602E-59A6-4435-B19C-2DC73C82E88A}"/>
    <dgm:cxn modelId="{67549EED-DF20-4748-912D-6F237EF4BC7B}" type="presOf" srcId="{E0A5C3A9-B645-48A0-A483-AD60AE1E47C7}" destId="{3F4B1727-E103-4A8C-94D8-94E0973582CD}" srcOrd="0" destOrd="0" presId="urn:microsoft.com/office/officeart/2008/layout/BendingPictureCaption#5"/>
    <dgm:cxn modelId="{7D0ED323-225D-44CD-9166-D8B514D52734}" type="presParOf" srcId="{64228750-F262-4EF9-A89B-E10A464715F5}" destId="{03D646E0-6568-409D-99BD-1EBEF82AC6BE}" srcOrd="0" destOrd="0" presId="urn:microsoft.com/office/officeart/2008/layout/BendingPictureCaption#5"/>
    <dgm:cxn modelId="{F8A6883A-944C-4AE9-B7E3-5B9240CA6FB2}" type="presParOf" srcId="{03D646E0-6568-409D-99BD-1EBEF82AC6BE}" destId="{4FCF15C0-64EB-43F7-99F2-8072C23E807E}" srcOrd="0" destOrd="0" presId="urn:microsoft.com/office/officeart/2008/layout/BendingPictureCaption#5"/>
    <dgm:cxn modelId="{FA6149BF-B02E-4575-A654-BB3AAE364B91}" type="presParOf" srcId="{03D646E0-6568-409D-99BD-1EBEF82AC6BE}" destId="{3F4B1727-E103-4A8C-94D8-94E0973582CD}" srcOrd="1" destOrd="0" presId="urn:microsoft.com/office/officeart/2008/layout/BendingPictureCaption#5"/>
    <dgm:cxn modelId="{62767377-7329-4229-AA22-3400EC2C0798}" type="presParOf" srcId="{64228750-F262-4EF9-A89B-E10A464715F5}" destId="{83F2B406-0C97-4263-B3AA-E2C08A685D66}" srcOrd="1" destOrd="0" presId="urn:microsoft.com/office/officeart/2008/layout/BendingPictureCaption#5"/>
    <dgm:cxn modelId="{C3505877-6270-4CA1-9F6C-E5CBD348C8D2}" type="presParOf" srcId="{64228750-F262-4EF9-A89B-E10A464715F5}" destId="{EF9C1BBA-5BA2-406C-B0C2-1DF982C3DC31}" srcOrd="2" destOrd="0" presId="urn:microsoft.com/office/officeart/2008/layout/BendingPictureCaption#5"/>
    <dgm:cxn modelId="{8C6874BF-2BCB-4CBE-AB49-0AF0337AA912}" type="presParOf" srcId="{EF9C1BBA-5BA2-406C-B0C2-1DF982C3DC31}" destId="{E10BC0C1-BAD4-4FB2-A965-183C04AC4AC4}" srcOrd="0" destOrd="0" presId="urn:microsoft.com/office/officeart/2008/layout/BendingPictureCaption#5"/>
    <dgm:cxn modelId="{FAEC34C9-6170-4828-B5F8-11F62B1069DC}" type="presParOf" srcId="{EF9C1BBA-5BA2-406C-B0C2-1DF982C3DC31}" destId="{F536D5BB-CA3A-4345-9F13-F5B4A8B9D61B}" srcOrd="1" destOrd="0" presId="urn:microsoft.com/office/officeart/2008/layout/BendingPictureCaption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45C1-8091-454A-8203-C06A7B7590F9}">
      <dsp:nvSpPr>
        <dsp:cNvPr id="0" name=""/>
        <dsp:cNvSpPr/>
      </dsp:nvSpPr>
      <dsp:spPr bwMode="white">
        <a:xfrm>
          <a:off x="2400368" y="2033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1.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Print all Prime Numbers.</a:t>
          </a:r>
        </a:p>
      </dsp:txBody>
      <dsp:txXfrm>
        <a:off x="2445114" y="46779"/>
        <a:ext cx="1320705" cy="827136"/>
      </dsp:txXfrm>
    </dsp:sp>
    <dsp:sp modelId="{FACB0322-C0E5-47B2-A30E-4E65DACE54AB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546764" y="145202"/>
              </a:moveTo>
              <a:arcTo wR="1831970" hR="1831970" stAng="17577934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5B56F173-CF60-49FA-B101-E6B505C28F2C}">
      <dsp:nvSpPr>
        <dsp:cNvPr id="0" name=""/>
        <dsp:cNvSpPr/>
      </dsp:nvSpPr>
      <dsp:spPr bwMode="white">
        <a:xfrm>
          <a:off x="4142675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2.</a:t>
          </a:r>
          <a:r>
            <a:rPr lang="en-US" sz="1200" u="none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187421" y="1312640"/>
        <a:ext cx="1320705" cy="827136"/>
      </dsp:txXfrm>
    </dsp:sp>
    <dsp:sp modelId="{890F09E1-A5FD-4242-968C-AD8148ADBA8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661418" y="1735887"/>
              </a:moveTo>
              <a:arcTo wR="1831970" hR="1831970" stAng="21419616" swAng="2196912"/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4F0857E-A2A2-4C44-8D9E-738F53CA34B0}">
      <dsp:nvSpPr>
        <dsp:cNvPr id="0" name=""/>
        <dsp:cNvSpPr/>
      </dsp:nvSpPr>
      <dsp:spPr bwMode="white">
        <a:xfrm>
          <a:off x="347717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3.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3521919" y="3360845"/>
        <a:ext cx="1320705" cy="827136"/>
      </dsp:txXfrm>
    </dsp:sp>
    <dsp:sp modelId="{947E10C1-872E-48ED-A8EA-CDF548C9E170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2196393" y="3627328"/>
              </a:moveTo>
              <a:arcTo wR="1831970" hR="1831970" stAng="4711556" swAng="1376889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9B1E3B87-CFEF-48C3-B3ED-22B7722DA4B2}">
      <dsp:nvSpPr>
        <dsp:cNvPr id="0" name=""/>
        <dsp:cNvSpPr/>
      </dsp:nvSpPr>
      <dsp:spPr bwMode="white">
        <a:xfrm>
          <a:off x="1323563" y="3316099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4.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Find if Letter is Vowel or Not.</a:t>
          </a:r>
        </a:p>
      </dsp:txBody>
      <dsp:txXfrm>
        <a:off x="1368309" y="3360845"/>
        <a:ext cx="1320705" cy="827136"/>
      </dsp:txXfrm>
    </dsp:sp>
    <dsp:sp modelId="{D354920F-3C18-4773-98FE-F5105B0C4655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06238" y="2846001"/>
              </a:moveTo>
              <a:arcTo wR="1831970" hR="1831970" stAng="8783472" swAng="2196912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4A533BBB-6BEA-429E-8541-03477BCE8622}">
      <dsp:nvSpPr>
        <dsp:cNvPr id="0" name=""/>
        <dsp:cNvSpPr/>
      </dsp:nvSpPr>
      <dsp:spPr bwMode="white">
        <a:xfrm>
          <a:off x="658061" y="1267894"/>
          <a:ext cx="1410197" cy="916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u="sng" kern="1200" dirty="0">
              <a:solidFill>
                <a:schemeClr val="tx1"/>
              </a:solidFill>
            </a:rPr>
            <a:t>5.</a:t>
          </a:r>
          <a:r>
            <a:rPr lang="en-US" sz="1200" kern="1200" dirty="0">
              <a:solidFill>
                <a:schemeClr val="tx1"/>
              </a:solidFill>
            </a:rPr>
            <a:t> </a:t>
          </a:r>
          <a:r>
            <a:rPr lang="en-US" sz="12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702807" y="1312640"/>
        <a:ext cx="1320705" cy="827136"/>
      </dsp:txXfrm>
    </dsp:sp>
    <dsp:sp modelId="{80375E59-737B-41DF-B3C9-E8361D136FF9}">
      <dsp:nvSpPr>
        <dsp:cNvPr id="0" name=""/>
        <dsp:cNvSpPr/>
      </dsp:nvSpPr>
      <dsp:spPr>
        <a:xfrm>
          <a:off x="1273497" y="460348"/>
          <a:ext cx="3663940" cy="3663940"/>
        </a:xfrm>
        <a:custGeom>
          <a:avLst/>
          <a:gdLst/>
          <a:ahLst/>
          <a:cxnLst/>
          <a:rect l="0" t="0" r="0" b="0"/>
          <a:pathLst>
            <a:path>
              <a:moveTo>
                <a:pt x="319103" y="798843"/>
              </a:moveTo>
              <a:arcTo wR="1831970" hR="1831970" stAng="12859735" swAng="1962330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04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MENU-DRIVEN.</a:t>
          </a:r>
        </a:p>
      </dsp:txBody>
      <dsp:txXfrm>
        <a:off x="2204" y="184942"/>
        <a:ext cx="2149137" cy="634755"/>
      </dsp:txXfrm>
    </dsp:sp>
    <dsp:sp modelId="{EF7A3F2B-0DDF-464D-BB82-2FD9B2735E45}">
      <dsp:nvSpPr>
        <dsp:cNvPr id="0" name=""/>
        <dsp:cNvSpPr/>
      </dsp:nvSpPr>
      <dsp:spPr>
        <a:xfrm>
          <a:off x="2204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approach we are using here is a Menu-Driven Methods where -  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 will give a menu on the initial page with multiple choices –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1.</a:t>
          </a:r>
          <a:r>
            <a:rPr lang="en-US" sz="1200" kern="1200" dirty="0"/>
            <a:t> Print all Prime Numbers between 1 to 1000.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2.</a:t>
          </a:r>
          <a:r>
            <a:rPr lang="en-US" sz="1200" kern="1200" dirty="0"/>
            <a:t> Find if Number is Odd or Even.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3.</a:t>
          </a:r>
          <a:r>
            <a:rPr lang="en-US" sz="1200" kern="1200" dirty="0"/>
            <a:t> Find if Number is Prime or Composite.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4.</a:t>
          </a:r>
          <a:r>
            <a:rPr lang="en-US" sz="1200" kern="1200" dirty="0"/>
            <a:t> Find if Letter is Vowel or Consonant.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5.</a:t>
          </a:r>
          <a:r>
            <a:rPr lang="en-US" sz="1200" kern="1200" dirty="0"/>
            <a:t> Write a Python Game to Guess the correct number.</a:t>
          </a:r>
        </a:p>
      </dsp:txBody>
      <dsp:txXfrm>
        <a:off x="2204" y="819698"/>
        <a:ext cx="2149137" cy="3261059"/>
      </dsp:txXfrm>
    </dsp:sp>
    <dsp:sp modelId="{F8668B23-714E-4127-97FC-1CD6337621BE}">
      <dsp:nvSpPr>
        <dsp:cNvPr id="0" name=""/>
        <dsp:cNvSpPr/>
      </dsp:nvSpPr>
      <dsp:spPr>
        <a:xfrm>
          <a:off x="2452221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none" kern="1200" dirty="0">
              <a:solidFill>
                <a:schemeClr val="tx1"/>
              </a:solidFill>
            </a:rPr>
            <a:t>PRINT ALL PRIME NUMBERS BETWEEN RANGE.</a:t>
          </a:r>
        </a:p>
      </dsp:txBody>
      <dsp:txXfrm>
        <a:off x="2452221" y="184942"/>
        <a:ext cx="2149137" cy="634755"/>
      </dsp:txXfrm>
    </dsp:sp>
    <dsp:sp modelId="{DBD11FAB-8B7F-4F8A-8171-934118D8A205}">
      <dsp:nvSpPr>
        <dsp:cNvPr id="0" name=""/>
        <dsp:cNvSpPr/>
      </dsp:nvSpPr>
      <dsp:spPr>
        <a:xfrm>
          <a:off x="2452221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Print all Prime Numbers between desired Range.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2 Inputs Expected – Start and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This Program will appropriately print out all of the prime numbers in the range of Start to End.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 </a:t>
          </a:r>
          <a:r>
            <a:rPr lang="en-US" sz="1200" kern="1200" dirty="0"/>
            <a:t>The User can Enter ‘-1’ to Return to the Main Menu.</a:t>
          </a:r>
          <a:endParaRPr lang="en-US" sz="1200" b="1" kern="1200" dirty="0"/>
        </a:p>
      </dsp:txBody>
      <dsp:txXfrm>
        <a:off x="2452221" y="819698"/>
        <a:ext cx="2149137" cy="3261059"/>
      </dsp:txXfrm>
    </dsp:sp>
    <dsp:sp modelId="{85F0829B-F0D0-4040-B2D6-0D289700BD62}">
      <dsp:nvSpPr>
        <dsp:cNvPr id="0" name=""/>
        <dsp:cNvSpPr/>
      </dsp:nvSpPr>
      <dsp:spPr>
        <a:xfrm>
          <a:off x="4902238" y="184942"/>
          <a:ext cx="2149137" cy="634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FIND IF NUMBER IS ODD OR EVEN.</a:t>
          </a:r>
        </a:p>
      </dsp:txBody>
      <dsp:txXfrm>
        <a:off x="4902238" y="184942"/>
        <a:ext cx="2149137" cy="634755"/>
      </dsp:txXfrm>
    </dsp:sp>
    <dsp:sp modelId="{8E8B5376-0863-491C-83DC-52E304B5A1D3}">
      <dsp:nvSpPr>
        <dsp:cNvPr id="0" name=""/>
        <dsp:cNvSpPr/>
      </dsp:nvSpPr>
      <dsp:spPr>
        <a:xfrm>
          <a:off x="4902238" y="819698"/>
          <a:ext cx="2149137" cy="3261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a.</a:t>
          </a:r>
          <a:r>
            <a:rPr lang="en-US" sz="1200" kern="1200" dirty="0"/>
            <a:t> This program will print out appropriate message when the user will input any value.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b.</a:t>
          </a:r>
          <a:r>
            <a:rPr lang="en-US" sz="1200" kern="1200" dirty="0"/>
            <a:t> For every Negative number except -1, the code will output ‘Neither Odd nor Even’ and for every Positive number, the code will output either ‘Odd’ or ‘Even’.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c.</a:t>
          </a:r>
          <a:r>
            <a:rPr lang="en-US" sz="1200" kern="1200" dirty="0"/>
            <a:t> It will also prompt the user to enter only Integers if he enters anything else.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d.</a:t>
          </a:r>
          <a:r>
            <a:rPr lang="en-US" sz="1200" kern="1200" dirty="0"/>
            <a:t> The User can Enter ‘-1’ to Return to the Main Menu.</a:t>
          </a:r>
        </a:p>
      </dsp:txBody>
      <dsp:txXfrm>
        <a:off x="4902238" y="819698"/>
        <a:ext cx="2149137" cy="3261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B081-C62D-4789-ACCC-6B5C4C4AC593}">
      <dsp:nvSpPr>
        <dsp:cNvPr id="0" name=""/>
        <dsp:cNvSpPr/>
      </dsp:nvSpPr>
      <dsp:spPr>
        <a:xfrm>
          <a:off x="2262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Find if Number is Prime or Composite.</a:t>
          </a:r>
        </a:p>
      </dsp:txBody>
      <dsp:txXfrm>
        <a:off x="2262" y="92252"/>
        <a:ext cx="2206019" cy="485526"/>
      </dsp:txXfrm>
    </dsp:sp>
    <dsp:sp modelId="{EF7A3F2B-0DDF-464D-BB82-2FD9B2735E45}">
      <dsp:nvSpPr>
        <dsp:cNvPr id="0" name=""/>
        <dsp:cNvSpPr/>
      </dsp:nvSpPr>
      <dsp:spPr>
        <a:xfrm>
          <a:off x="2262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Negative number except -1, the code will output ‘Neither Prime nor Composite’ and for every Positive number, the code will output either ‘Prime or ‘Composite’.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</a:t>
          </a:r>
          <a:r>
            <a:rPr lang="en-US" sz="1300" kern="1200" dirty="0"/>
            <a:t> 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2262" y="577778"/>
        <a:ext cx="2206019" cy="3711240"/>
      </dsp:txXfrm>
    </dsp:sp>
    <dsp:sp modelId="{F8668B23-714E-4127-97FC-1CD6337621BE}">
      <dsp:nvSpPr>
        <dsp:cNvPr id="0" name=""/>
        <dsp:cNvSpPr/>
      </dsp:nvSpPr>
      <dsp:spPr>
        <a:xfrm>
          <a:off x="2517125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 </a:t>
          </a:r>
          <a:r>
            <a:rPr lang="en-US" sz="1300" b="1" kern="1200" dirty="0">
              <a:solidFill>
                <a:schemeClr val="tx1"/>
              </a:solidFill>
            </a:rPr>
            <a:t>Find if Letter is Vowel or Consonant.</a:t>
          </a:r>
        </a:p>
      </dsp:txBody>
      <dsp:txXfrm>
        <a:off x="2517125" y="92252"/>
        <a:ext cx="2206019" cy="485526"/>
      </dsp:txXfrm>
    </dsp:sp>
    <dsp:sp modelId="{DBD11FAB-8B7F-4F8A-8171-934118D8A205}">
      <dsp:nvSpPr>
        <dsp:cNvPr id="0" name=""/>
        <dsp:cNvSpPr/>
      </dsp:nvSpPr>
      <dsp:spPr>
        <a:xfrm>
          <a:off x="2517125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Input with more than 1 alphabet or anything other than letters, the code will output ‘1 alphabet expected’, otherwise the code will output either ‘Vowel’ or ‘Consonant’ depending on the Input.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The User can Enter ‘-1’ to Return to the Main Menu.</a:t>
          </a:r>
        </a:p>
      </dsp:txBody>
      <dsp:txXfrm>
        <a:off x="2517125" y="577778"/>
        <a:ext cx="2206019" cy="3711240"/>
      </dsp:txXfrm>
    </dsp:sp>
    <dsp:sp modelId="{85F0829B-F0D0-4040-B2D6-0D289700BD62}">
      <dsp:nvSpPr>
        <dsp:cNvPr id="0" name=""/>
        <dsp:cNvSpPr/>
      </dsp:nvSpPr>
      <dsp:spPr>
        <a:xfrm>
          <a:off x="5031987" y="92252"/>
          <a:ext cx="2206019" cy="485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Guessing the Number Game.</a:t>
          </a:r>
        </a:p>
      </dsp:txBody>
      <dsp:txXfrm>
        <a:off x="5031987" y="92252"/>
        <a:ext cx="2206019" cy="485526"/>
      </dsp:txXfrm>
    </dsp:sp>
    <dsp:sp modelId="{8E8B5376-0863-491C-83DC-52E304B5A1D3}">
      <dsp:nvSpPr>
        <dsp:cNvPr id="0" name=""/>
        <dsp:cNvSpPr/>
      </dsp:nvSpPr>
      <dsp:spPr>
        <a:xfrm>
          <a:off x="5031987" y="577778"/>
          <a:ext cx="2206019" cy="3711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a.</a:t>
          </a:r>
          <a:r>
            <a:rPr lang="en-US" sz="1300" kern="1200" dirty="0"/>
            <a:t> This program will print out an appropriate message when the user will input any value.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b.</a:t>
          </a:r>
          <a:r>
            <a:rPr lang="en-US" sz="1300" kern="1200" dirty="0"/>
            <a:t> For every value entered, the code will output ‘appropriate message’ and Hints. 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c. </a:t>
          </a:r>
          <a:r>
            <a:rPr lang="en-US" sz="1300" kern="1200" dirty="0"/>
            <a:t>It will also prompt the User to enter only Integers if (s)he enters anything else.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d.</a:t>
          </a:r>
          <a:r>
            <a:rPr lang="en-US" sz="1300" kern="1200" dirty="0"/>
            <a:t> The User can Enter ‘-1’ to Return to the Main Menu.</a:t>
          </a:r>
        </a:p>
      </dsp:txBody>
      <dsp:txXfrm>
        <a:off x="5031987" y="577778"/>
        <a:ext cx="2206019" cy="3711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1509" y="1304250"/>
          <a:ext cx="3756532" cy="2776063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60808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60808" y="3576961"/>
        <a:ext cx="3237012" cy="777907"/>
      </dsp:txXfrm>
    </dsp:sp>
    <dsp:sp modelId="{E10BC0C1-BAD4-4FB2-A965-183C04AC4AC4}">
      <dsp:nvSpPr>
        <dsp:cNvPr id="0" name=""/>
        <dsp:cNvSpPr/>
      </dsp:nvSpPr>
      <dsp:spPr>
        <a:xfrm>
          <a:off x="4498885" y="1294423"/>
          <a:ext cx="3756532" cy="277606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212693" y="3576961"/>
          <a:ext cx="3237012" cy="77790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M</a:t>
          </a:r>
          <a:r>
            <a:rPr lang="en-US" sz="2000" b="1" u="sng" kern="1200" dirty="0">
              <a:solidFill>
                <a:schemeClr val="tx1"/>
              </a:solidFill>
            </a:rPr>
            <a:t>ENU</a:t>
          </a:r>
          <a:r>
            <a:rPr lang="en-US" sz="2800" b="1" u="sng" kern="1200" dirty="0">
              <a:solidFill>
                <a:schemeClr val="tx1"/>
              </a:solidFill>
            </a:rPr>
            <a:t>-D</a:t>
          </a:r>
          <a:r>
            <a:rPr lang="en-US" sz="2000" b="1" u="sng" kern="1200" dirty="0">
              <a:solidFill>
                <a:schemeClr val="tx1"/>
              </a:solidFill>
            </a:rPr>
            <a:t>RIVEN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12693" y="3576961"/>
        <a:ext cx="3237012" cy="7779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514282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283868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283868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234320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3907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N</a:t>
          </a:r>
          <a:r>
            <a:rPr lang="en-US" sz="2000" b="1" u="sng" kern="1200" dirty="0">
              <a:solidFill>
                <a:schemeClr val="tx1"/>
              </a:solidFill>
            </a:rPr>
            <a:t>UMBERS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907" y="3427437"/>
        <a:ext cx="3110581" cy="747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4324028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 bwMode="white">
        <a:xfrm>
          <a:off x="4105253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105253" y="3049213"/>
        <a:ext cx="2953469" cy="709767"/>
      </dsp:txXfrm>
    </dsp:sp>
    <dsp:sp modelId="{E10BC0C1-BAD4-4FB2-A965-183C04AC4AC4}">
      <dsp:nvSpPr>
        <dsp:cNvPr id="0" name=""/>
        <dsp:cNvSpPr/>
      </dsp:nvSpPr>
      <dsp:spPr>
        <a:xfrm>
          <a:off x="221883" y="975578"/>
          <a:ext cx="3427482" cy="2532897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 bwMode="white">
        <a:xfrm>
          <a:off x="3108" y="3049213"/>
          <a:ext cx="2953469" cy="70976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O</a:t>
          </a:r>
          <a:r>
            <a:rPr lang="en-US" sz="2000" b="1" u="sng" kern="1200" dirty="0">
              <a:solidFill>
                <a:schemeClr val="tx1"/>
              </a:solidFill>
            </a:rPr>
            <a:t>DD</a:t>
          </a:r>
          <a:r>
            <a:rPr lang="en-US" sz="2800" b="1" u="sng" kern="1200" dirty="0">
              <a:solidFill>
                <a:schemeClr val="tx1"/>
              </a:solidFill>
            </a:rPr>
            <a:t> / E</a:t>
          </a:r>
          <a:r>
            <a:rPr lang="en-US" sz="2000" b="1" u="sng" kern="1200" dirty="0">
              <a:solidFill>
                <a:schemeClr val="tx1"/>
              </a:solidFill>
            </a:rPr>
            <a:t>VEN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3108" y="3049213"/>
        <a:ext cx="2953469" cy="709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3907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733549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P</a:t>
          </a:r>
          <a:r>
            <a:rPr lang="en-US" sz="2000" b="1" u="sng" kern="1200" dirty="0">
              <a:solidFill>
                <a:schemeClr val="tx1"/>
              </a:solidFill>
            </a:rPr>
            <a:t>RIME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733549" y="3427437"/>
        <a:ext cx="3110581" cy="747524"/>
      </dsp:txXfrm>
    </dsp:sp>
    <dsp:sp modelId="{E10BC0C1-BAD4-4FB2-A965-183C04AC4AC4}">
      <dsp:nvSpPr>
        <dsp:cNvPr id="0" name=""/>
        <dsp:cNvSpPr/>
      </dsp:nvSpPr>
      <dsp:spPr>
        <a:xfrm>
          <a:off x="4283868" y="1243493"/>
          <a:ext cx="3609810" cy="2667636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5013511" y="3427437"/>
          <a:ext cx="3110581" cy="747524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  <a:sym typeface="+mn-ea"/>
            </a:rPr>
            <a:t>P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RIME</a:t>
          </a:r>
          <a:r>
            <a:rPr lang="en-US" sz="2800" b="1" u="sng" kern="1200" dirty="0">
              <a:solidFill>
                <a:schemeClr val="tx1"/>
              </a:solidFill>
              <a:sym typeface="+mn-ea"/>
            </a:rPr>
            <a:t> / C</a:t>
          </a:r>
          <a:r>
            <a:rPr lang="en-US" sz="2000" b="1" u="sng" kern="1200" dirty="0">
              <a:solidFill>
                <a:schemeClr val="tx1"/>
              </a:solidFill>
              <a:sym typeface="+mn-ea"/>
            </a:rPr>
            <a:t>OMPOSITE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5013511" y="3427437"/>
        <a:ext cx="3110581" cy="747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15C0-64EB-43F7-99F2-8072C23E807E}">
      <dsp:nvSpPr>
        <dsp:cNvPr id="0" name=""/>
        <dsp:cNvSpPr/>
      </dsp:nvSpPr>
      <dsp:spPr>
        <a:xfrm>
          <a:off x="5748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B1727-E103-4A8C-94D8-94E0973582CD}">
      <dsp:nvSpPr>
        <dsp:cNvPr id="0" name=""/>
        <dsp:cNvSpPr/>
      </dsp:nvSpPr>
      <dsp:spPr>
        <a:xfrm>
          <a:off x="492515" y="3395027"/>
          <a:ext cx="3390111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92515" y="3395027"/>
        <a:ext cx="3390111" cy="713791"/>
      </dsp:txXfrm>
    </dsp:sp>
    <dsp:sp modelId="{E10BC0C1-BAD4-4FB2-A965-183C04AC4AC4}">
      <dsp:nvSpPr>
        <dsp:cNvPr id="0" name=""/>
        <dsp:cNvSpPr/>
      </dsp:nvSpPr>
      <dsp:spPr>
        <a:xfrm>
          <a:off x="4302520" y="1309636"/>
          <a:ext cx="3446913" cy="2547255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D5BB-CA3A-4345-9F13-F5B4A8B9D61B}">
      <dsp:nvSpPr>
        <dsp:cNvPr id="0" name=""/>
        <dsp:cNvSpPr/>
      </dsp:nvSpPr>
      <dsp:spPr>
        <a:xfrm>
          <a:off x="4846434" y="3395027"/>
          <a:ext cx="3275817" cy="713791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2800" b="1" u="sng" kern="1200" dirty="0">
              <a:solidFill>
                <a:schemeClr val="tx1"/>
              </a:solidFill>
            </a:rPr>
            <a:t>V</a:t>
          </a:r>
          <a:r>
            <a:rPr lang="en-US" sz="2000" b="1" u="sng" kern="1200" dirty="0">
              <a:solidFill>
                <a:schemeClr val="tx1"/>
              </a:solidFill>
            </a:rPr>
            <a:t>OWEL</a:t>
          </a:r>
          <a:r>
            <a:rPr lang="en-US" sz="2800" b="1" u="sng" kern="1200" dirty="0">
              <a:solidFill>
                <a:schemeClr val="tx1"/>
              </a:solidFill>
            </a:rPr>
            <a:t> / C</a:t>
          </a:r>
          <a:r>
            <a:rPr lang="en-US" sz="2000" b="1" u="sng" kern="1200" dirty="0">
              <a:solidFill>
                <a:schemeClr val="tx1"/>
              </a:solidFill>
            </a:rPr>
            <a:t>ONSONANT</a:t>
          </a:r>
          <a:endParaRPr lang="en-US" sz="2800" b="1" u="sng" kern="1200" dirty="0">
            <a:solidFill>
              <a:schemeClr val="tx1"/>
            </a:solidFill>
          </a:endParaRPr>
        </a:p>
      </dsp:txBody>
      <dsp:txXfrm>
        <a:off x="4846434" y="3395027"/>
        <a:ext cx="3275817" cy="71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#1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#2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#3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#4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#5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lnSpAfParP" val="5"/>
            <dgm:param type="shpTxRTLAlignCh" val="r"/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e62892d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e62892d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62892d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62892d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62892d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62892d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62892d8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62892d8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62892d8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e62892d8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" TargetMode="External"/><Relationship Id="rId3" Type="http://schemas.openxmlformats.org/officeDocument/2006/relationships/hyperlink" Target="https://www.coursera.org/learn/python-crash-course" TargetMode="External"/><Relationship Id="rId7" Type="http://schemas.openxmlformats.org/officeDocument/2006/relationships/hyperlink" Target="https://www.learn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docs.python.org/3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oursera.org/specializations/introduction-scripting-in-python" TargetMode="External"/><Relationship Id="rId9" Type="http://schemas.openxmlformats.org/officeDocument/2006/relationships/hyperlink" Target="https://www.quor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000" y="52350"/>
            <a:ext cx="8039593" cy="10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571750"/>
            <a:ext cx="85206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 dirty="0"/>
              <a:t>C</a:t>
            </a:r>
            <a:r>
              <a:rPr lang="en-US" altLang="en-GB" sz="3200" dirty="0"/>
              <a:t>HECKING</a:t>
            </a:r>
            <a:r>
              <a:rPr lang="en-US" altLang="en-GB" sz="4800" dirty="0"/>
              <a:t> W</a:t>
            </a:r>
            <a:r>
              <a:rPr lang="en-US" altLang="en-GB" sz="3200" dirty="0"/>
              <a:t>ITH</a:t>
            </a:r>
            <a:r>
              <a:rPr lang="en-US" altLang="en-GB" sz="4800" dirty="0"/>
              <a:t> P</a:t>
            </a:r>
            <a:r>
              <a:rPr lang="en-US" altLang="en-GB" sz="3200" dirty="0"/>
              <a:t>ROGRAM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77975"/>
            <a:ext cx="85206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 dirty="0">
                <a:solidFill>
                  <a:schemeClr val="tx1"/>
                </a:solidFill>
              </a:rPr>
              <a:t>M</a:t>
            </a:r>
            <a:r>
              <a:rPr lang="en-GB" sz="1400" b="1" u="sng" dirty="0">
                <a:solidFill>
                  <a:schemeClr val="tx1"/>
                </a:solidFill>
              </a:rPr>
              <a:t>EMBER</a:t>
            </a:r>
            <a:r>
              <a:rPr lang="en-GB" sz="1700" b="1" u="sng" dirty="0">
                <a:solidFill>
                  <a:schemeClr val="tx1"/>
                </a:solidFill>
              </a:rPr>
              <a:t> N</a:t>
            </a:r>
            <a:r>
              <a:rPr lang="en-GB" sz="1400" b="1" u="sng" dirty="0">
                <a:solidFill>
                  <a:schemeClr val="tx1"/>
                </a:solidFill>
              </a:rPr>
              <a:t>AMES</a:t>
            </a:r>
            <a:r>
              <a:rPr lang="en-GB" sz="1700" dirty="0">
                <a:solidFill>
                  <a:schemeClr val="tx1"/>
                </a:solidFill>
              </a:rPr>
              <a:t>: </a:t>
            </a:r>
            <a:r>
              <a:rPr lang="en-GB" sz="1400" dirty="0">
                <a:solidFill>
                  <a:schemeClr val="tx1"/>
                </a:solidFill>
              </a:rPr>
              <a:t>-  TEJAS SHETH.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		    </a:t>
            </a:r>
            <a:r>
              <a:rPr lang="en-US" sz="1400" dirty="0">
                <a:solidFill>
                  <a:schemeClr val="tx1"/>
                </a:solidFill>
              </a:rPr>
              <a:t>AKSHEN DHAMI.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	                  PARAG PATIL.</a:t>
            </a:r>
            <a:endParaRPr lang="en-GB" sz="14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437765" y="1795145"/>
            <a:ext cx="394525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PYTHON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512000" y="1071325"/>
            <a:ext cx="8039593" cy="44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Department Of Computer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32124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4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2146075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5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0-07-25 at 12.31.3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829340"/>
            <a:ext cx="6974959" cy="4029124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146163" y="4397225"/>
            <a:ext cx="3122766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146163" y="4413358"/>
            <a:ext cx="31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</a:t>
            </a:r>
            <a:r>
              <a:rPr lang="en-US" sz="2000" b="1" u="sng" dirty="0"/>
              <a:t>UESS</a:t>
            </a:r>
            <a:r>
              <a:rPr lang="en-US" sz="2800" b="1" u="sng" dirty="0"/>
              <a:t> T</a:t>
            </a:r>
            <a:r>
              <a:rPr lang="en-US" sz="2000" b="1" u="sng" dirty="0"/>
              <a:t>HE</a:t>
            </a:r>
            <a:r>
              <a:rPr lang="en-US" sz="2800" b="1" u="sng" dirty="0"/>
              <a:t> N</a:t>
            </a:r>
            <a:r>
              <a:rPr lang="en-US" sz="2000" b="1" u="sng" dirty="0"/>
              <a:t>UMBER</a:t>
            </a:r>
            <a:endParaRPr lang="en-US" sz="2800" b="1" u="sng"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6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2549"/>
            <a:ext cx="8520600" cy="572700"/>
          </a:xfrm>
        </p:spPr>
        <p:txBody>
          <a:bodyPr/>
          <a:lstStyle/>
          <a:p>
            <a:pPr algn="ctr"/>
            <a:r>
              <a:rPr lang="en-US" b="1" u="sng" dirty="0"/>
              <a:t>A</a:t>
            </a:r>
            <a:r>
              <a:rPr lang="en-US" sz="2000" b="1" u="sng" dirty="0"/>
              <a:t>CKNOWLEDGEMENT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93135"/>
            <a:ext cx="8520600" cy="3875510"/>
          </a:xfrm>
        </p:spPr>
        <p:txBody>
          <a:bodyPr/>
          <a:lstStyle/>
          <a:p>
            <a:pPr algn="l"/>
            <a:r>
              <a:rPr lang="en-US" sz="1700" b="1" dirty="0">
                <a:solidFill>
                  <a:schemeClr val="tx1"/>
                </a:solidFill>
              </a:rPr>
              <a:t>I,</a:t>
            </a:r>
            <a:r>
              <a:rPr lang="en-US" sz="1700" dirty="0">
                <a:solidFill>
                  <a:schemeClr val="tx1"/>
                </a:solidFill>
              </a:rPr>
              <a:t> On Behalf of </a:t>
            </a:r>
            <a:r>
              <a:rPr lang="en-US" sz="1700" b="1" dirty="0">
                <a:solidFill>
                  <a:schemeClr val="tx1"/>
                </a:solidFill>
              </a:rPr>
              <a:t>Group 3 </a:t>
            </a:r>
            <a:r>
              <a:rPr lang="en-US" sz="1700" dirty="0">
                <a:solidFill>
                  <a:schemeClr val="tx1"/>
                </a:solidFill>
              </a:rPr>
              <a:t>would like to take this opportunity and deliver the </a:t>
            </a:r>
            <a:r>
              <a:rPr lang="en-US" sz="1700" b="1" dirty="0">
                <a:solidFill>
                  <a:schemeClr val="tx1"/>
                </a:solidFill>
              </a:rPr>
              <a:t>Vote of Thanks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APSIT Skills</a:t>
            </a:r>
            <a:r>
              <a:rPr lang="en-US" sz="1700" dirty="0">
                <a:solidFill>
                  <a:schemeClr val="tx1"/>
                </a:solidFill>
              </a:rPr>
              <a:t> – gave us a worthwhile experience of learning so much at such an early stage of our college life.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Prof. Mayuri Jain &amp; Project Mentor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– Helped us executed our Project effortlessly and successfully. 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Student Mentors Mr. Yash Chavan, Miss Amruta Deshpande &amp; Miss </a:t>
            </a:r>
            <a:r>
              <a:rPr lang="en-US" sz="1700" b="1" dirty="0" err="1">
                <a:solidFill>
                  <a:schemeClr val="tx1"/>
                </a:solidFill>
              </a:rPr>
              <a:t>Nimali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Keny</a:t>
            </a:r>
            <a:r>
              <a:rPr lang="en-US" sz="1700" dirty="0">
                <a:solidFill>
                  <a:schemeClr val="tx1"/>
                </a:solidFill>
              </a:rPr>
              <a:t> - They ensured that we picked the right courses and learnt consistently.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</a:rPr>
              <a:t>Mr. </a:t>
            </a:r>
            <a:r>
              <a:rPr lang="en-US" sz="1700" b="1" dirty="0" err="1">
                <a:solidFill>
                  <a:schemeClr val="tx1"/>
                </a:solidFill>
              </a:rPr>
              <a:t>Akshen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Dhami</a:t>
            </a:r>
            <a:r>
              <a:rPr lang="en-US" sz="1700" b="1" dirty="0">
                <a:solidFill>
                  <a:schemeClr val="tx1"/>
                </a:solidFill>
              </a:rPr>
              <a:t> and Mr. Parag Patil</a:t>
            </a:r>
            <a:r>
              <a:rPr lang="en-US" sz="1700" dirty="0">
                <a:solidFill>
                  <a:schemeClr val="tx1"/>
                </a:solidFill>
              </a:rPr>
              <a:t> - wonderful teammates, always at hand to help me out. </a:t>
            </a:r>
          </a:p>
          <a:p>
            <a:pPr algn="l"/>
            <a:r>
              <a:rPr lang="en-US" sz="1700" dirty="0">
                <a:solidFill>
                  <a:schemeClr val="tx1"/>
                </a:solidFill>
              </a:rPr>
              <a:t>Once again, we </a:t>
            </a:r>
            <a:r>
              <a:rPr lang="en-US" sz="1700" b="1" dirty="0">
                <a:solidFill>
                  <a:schemeClr val="tx1"/>
                </a:solidFill>
              </a:rPr>
              <a:t>THANK</a:t>
            </a:r>
            <a:r>
              <a:rPr lang="en-US" sz="1700" dirty="0">
                <a:solidFill>
                  <a:schemeClr val="tx1"/>
                </a:solidFill>
              </a:rPr>
              <a:t> all the people who have helped us in the successful conclusion of our project.</a:t>
            </a: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R</a:t>
            </a:r>
            <a:r>
              <a:rPr lang="en-GB" sz="2000" b="1" u="sng" dirty="0"/>
              <a:t>EFERENCES</a:t>
            </a:r>
            <a:endParaRPr lang="en-GB" b="1" u="sng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884903"/>
            <a:ext cx="8520600" cy="352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https://www.coursera.org/learn/python-crash-course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Crash Course on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https://www.coursera.org/specializations/introduction-scripting-in-python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</a:rPr>
              <a:t>Introduction to Scripting in Python.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b="1" dirty="0">
                <a:solidFill>
                  <a:schemeClr val="tx1"/>
                </a:solidFill>
              </a:rPr>
              <a:t>Python Documentation.</a:t>
            </a: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https://www.learnpython.org/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"/>
            </a:pPr>
            <a:r>
              <a:rPr lang="en-US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</a:t>
            </a:r>
            <a:endParaRPr lang="en-US" dirty="0">
              <a:solidFill>
                <a:schemeClr val="tx1"/>
              </a:solidFill>
            </a:endParaRPr>
          </a:p>
          <a:p>
            <a:pPr marL="274320" indent="-285750">
              <a:lnSpc>
                <a:spcPct val="100000"/>
              </a:lnSpc>
              <a:spcAft>
                <a:spcPts val="1200"/>
              </a:spcAft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P</a:t>
            </a:r>
            <a:r>
              <a:rPr lang="en-GB" sz="2000" b="1" u="sng" dirty="0"/>
              <a:t>ROBLEM</a:t>
            </a:r>
            <a:r>
              <a:rPr lang="en-GB" b="1" u="sng" dirty="0"/>
              <a:t> S</a:t>
            </a:r>
            <a:r>
              <a:rPr lang="en-GB" sz="2000" b="1" u="sng" dirty="0"/>
              <a:t>TATEMENT</a:t>
            </a:r>
            <a:endParaRPr b="1" u="sng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7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print all </a:t>
            </a:r>
            <a:r>
              <a:rPr lang="en-US" b="1" dirty="0">
                <a:solidFill>
                  <a:schemeClr val="tx1"/>
                </a:solidFill>
              </a:rPr>
              <a:t>Prime Nos.</a:t>
            </a:r>
            <a:r>
              <a:rPr lang="en-US" dirty="0">
                <a:solidFill>
                  <a:schemeClr val="tx1"/>
                </a:solidFill>
              </a:rPr>
              <a:t> between given range.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Even or Odd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find whether a given number (accepted from the user) is </a:t>
            </a:r>
            <a:r>
              <a:rPr lang="en-US" b="1" dirty="0">
                <a:solidFill>
                  <a:schemeClr val="tx1"/>
                </a:solidFill>
              </a:rPr>
              <a:t>Prime or Composite</a:t>
            </a:r>
            <a:r>
              <a:rPr lang="en-US" dirty="0">
                <a:solidFill>
                  <a:schemeClr val="tx1"/>
                </a:solidFill>
              </a:rPr>
              <a:t>, print out an appropriate message to the user.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program to test whether a passed letter is a </a:t>
            </a:r>
            <a:r>
              <a:rPr lang="en-US" b="1" dirty="0">
                <a:solidFill>
                  <a:schemeClr val="tx1"/>
                </a:solidFill>
              </a:rPr>
              <a:t>Vowel or Consonant.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lvl="0">
              <a:spcAft>
                <a:spcPts val="1600"/>
              </a:spcAft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Write a Python Game to </a:t>
            </a:r>
            <a:r>
              <a:rPr lang="en-US" b="1" dirty="0">
                <a:solidFill>
                  <a:schemeClr val="tx1"/>
                </a:solidFill>
              </a:rPr>
              <a:t>Guess the correct number.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A</a:t>
            </a:r>
            <a:r>
              <a:rPr lang="en-GB" sz="1800" b="1" u="sng" dirty="0"/>
              <a:t>BSTRACT</a:t>
            </a:r>
            <a:endParaRPr lang="en-GB" b="1" u="sng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65239"/>
            <a:ext cx="8520600" cy="390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approach we are using here is a </a:t>
            </a:r>
            <a:r>
              <a:rPr lang="en-US" b="1" dirty="0">
                <a:solidFill>
                  <a:schemeClr val="tx1"/>
                </a:solidFill>
              </a:rPr>
              <a:t>Menu-Driven Methods</a:t>
            </a:r>
            <a:r>
              <a:rPr lang="en-US" dirty="0">
                <a:solidFill>
                  <a:schemeClr val="tx1"/>
                </a:solidFill>
              </a:rPr>
              <a:t> where we will give a Menu on the initial page with multiple choices –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0.  Exit.</a:t>
            </a:r>
          </a:p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Print all Prime Numbers between certain Range.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Odd or Even.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Number is Prime or Composite.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if Letter is Vowel or Consonant. </a:t>
            </a:r>
          </a:p>
          <a:p>
            <a:pPr marL="342900" lvl="0">
              <a:spcAft>
                <a:spcPts val="1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Python Game to Guess the correct Number.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227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</a:t>
            </a:r>
            <a:r>
              <a:rPr lang="en-US" sz="2000" b="1" u="sng" dirty="0"/>
              <a:t>ROJECT</a:t>
            </a:r>
            <a:r>
              <a:rPr lang="en-US" b="1" u="sng" dirty="0"/>
              <a:t> W</a:t>
            </a:r>
            <a:r>
              <a:rPr lang="en-US" sz="2000" b="1" u="sng" dirty="0"/>
              <a:t>ORKFLOW</a:t>
            </a:r>
            <a:endParaRPr b="1" u="sng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721786715"/>
              </p:ext>
            </p:extLst>
          </p:nvPr>
        </p:nvGraphicFramePr>
        <p:xfrm>
          <a:off x="1315085" y="725249"/>
          <a:ext cx="6210935" cy="429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3896360" y="2637790"/>
            <a:ext cx="111950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6375" y="2679065"/>
            <a:ext cx="879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MENU-DRIVEN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29760" y="1722755"/>
            <a:ext cx="8890" cy="719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42535" y="2504440"/>
            <a:ext cx="390525" cy="1955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82515" y="3321685"/>
            <a:ext cx="24892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780790" y="3330575"/>
            <a:ext cx="231140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16935" y="2637790"/>
            <a:ext cx="426085" cy="151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8D2CFC-73A9-4C8A-B611-34615FEBF33E}"/>
              </a:ext>
            </a:extLst>
          </p:cNvPr>
          <p:cNvSpPr/>
          <p:nvPr/>
        </p:nvSpPr>
        <p:spPr>
          <a:xfrm>
            <a:off x="502352" y="3588385"/>
            <a:ext cx="1363724" cy="5727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0.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22885" y="-279400"/>
          <a:ext cx="7705725" cy="514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920284"/>
              </p:ext>
            </p:extLst>
          </p:nvPr>
        </p:nvGraphicFramePr>
        <p:xfrm>
          <a:off x="1164590" y="725248"/>
          <a:ext cx="7053580" cy="426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074278"/>
              </p:ext>
            </p:extLst>
          </p:nvPr>
        </p:nvGraphicFramePr>
        <p:xfrm>
          <a:off x="951865" y="725249"/>
          <a:ext cx="7240270" cy="438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69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en-GB" b="1" u="sng" dirty="0"/>
              <a:t>F</a:t>
            </a:r>
            <a:r>
              <a:rPr lang="en-US" altLang="en-GB" sz="2000" b="1" u="sng" dirty="0"/>
              <a:t>UNCTIONS</a:t>
            </a:r>
            <a:r>
              <a:rPr lang="en-US" altLang="en-GB" b="1" u="sng" baseline="-25000" dirty="0"/>
              <a:t>2</a:t>
            </a:r>
            <a:endParaRPr lang="en-US" altLang="en-GB"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1961096"/>
              </p:ext>
            </p:extLst>
          </p:nvPr>
        </p:nvGraphicFramePr>
        <p:xfrm>
          <a:off x="185080" y="-378460"/>
          <a:ext cx="8451215" cy="565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9741859"/>
              </p:ext>
            </p:extLst>
          </p:nvPr>
        </p:nvGraphicFramePr>
        <p:xfrm>
          <a:off x="508000" y="-1371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2</a:t>
            </a:r>
            <a:endParaRPr lang="en-US" altLang="en-GB" b="1" u="sng" baseline="-25000"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4824" y="152550"/>
            <a:ext cx="7172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898868" y="152550"/>
            <a:ext cx="1083283" cy="572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0593292"/>
              </p:ext>
            </p:extLst>
          </p:nvPr>
        </p:nvGraphicFramePr>
        <p:xfrm>
          <a:off x="508000" y="111125"/>
          <a:ext cx="7754620" cy="473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52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u="sng" dirty="0"/>
              <a:t>O</a:t>
            </a:r>
            <a:r>
              <a:rPr lang="en-GB" sz="2000" b="1" u="sng" dirty="0"/>
              <a:t>UTPUT</a:t>
            </a:r>
            <a:r>
              <a:rPr lang="en-GB" b="1" u="sng" baseline="-25000" dirty="0"/>
              <a:t>3</a:t>
            </a:r>
            <a:endParaRPr lang="en-US" altLang="en-GB" b="1" u="sng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997</Words>
  <Application>Microsoft Office PowerPoint</Application>
  <PresentationFormat>On-screen Show (16:9)</PresentationFormat>
  <Paragraphs>94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Symbol</vt:lpstr>
      <vt:lpstr>Simple Light</vt:lpstr>
      <vt:lpstr>CHECKING WITH PROGRAM</vt:lpstr>
      <vt:lpstr>PROBLEM STATEMENT</vt:lpstr>
      <vt:lpstr>ABSTRACT</vt:lpstr>
      <vt:lpstr>PROJECT WORKFLOW</vt:lpstr>
      <vt:lpstr>FUNCTIONS1</vt:lpstr>
      <vt:lpstr>FUNCTIONS2</vt:lpstr>
      <vt:lpstr>OUTPUT1 </vt:lpstr>
      <vt:lpstr>OUTPUT2</vt:lpstr>
      <vt:lpstr>OUTPUT3</vt:lpstr>
      <vt:lpstr>OUTPUT4</vt:lpstr>
      <vt:lpstr>OUTPUT5</vt:lpstr>
      <vt:lpstr>OUTPUT6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with Program</dc:title>
  <dc:creator>Amit Sheth</dc:creator>
  <cp:lastModifiedBy>Amit Sheth</cp:lastModifiedBy>
  <cp:revision>54</cp:revision>
  <dcterms:created xsi:type="dcterms:W3CDTF">2020-07-26T14:23:49Z</dcterms:created>
  <dcterms:modified xsi:type="dcterms:W3CDTF">2020-07-28T09:40:40Z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