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a48137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a48137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ea48137f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ea48137f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ea48137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ea48137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ea48137f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ea48137f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ea48137f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ea48137f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52400" y="3103025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Student name:			 Roll no:			 Division: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Student name:			 Roll no:			 Division: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Student name:			 Roll no:			 Division: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Under the Guidance of: Dr./Prof.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743700" y="2325450"/>
            <a:ext cx="73380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Title of Project</a:t>
            </a:r>
            <a:br>
              <a:rPr lang="en" sz="2000" dirty="0"/>
            </a:br>
            <a:r>
              <a:rPr lang="en" dirty="0"/>
              <a:t>(Group no)</a:t>
            </a:r>
            <a:endParaRPr sz="20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903000" y="1600046"/>
            <a:ext cx="73380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80">
                <a:solidFill>
                  <a:schemeClr val="dk1"/>
                </a:solidFill>
              </a:rPr>
              <a:t>DEPARTMENT OF COMPUTER ENGINEERING</a:t>
            </a:r>
            <a:endParaRPr sz="228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0600" cy="12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2676475"/>
            <a:ext cx="85206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835625" y="4606325"/>
            <a:ext cx="210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the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835625" y="4606325"/>
            <a:ext cx="210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the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0F71-123F-FA2F-2F95-2106FCD8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PROJECT PLANNING(GANTT CHART)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F3E29-AD0C-5AB5-5A8F-719501EA2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Planning should be for semester 7 &amp; 8 in one chart only.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70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1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835625" y="4606325"/>
            <a:ext cx="210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the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2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835625" y="4606325"/>
            <a:ext cx="210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the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3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6835625" y="4606325"/>
            <a:ext cx="210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the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4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6835625" y="4606325"/>
            <a:ext cx="210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the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124</Words>
  <Application>Microsoft Office PowerPoint</Application>
  <PresentationFormat>On-screen Show (16:9)</PresentationFormat>
  <Paragraphs>22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Problem statement</vt:lpstr>
      <vt:lpstr>Scope</vt:lpstr>
      <vt:lpstr>PROJECT PLANNING(GANTT CHART)</vt:lpstr>
      <vt:lpstr>References 1</vt:lpstr>
      <vt:lpstr>References 2</vt:lpstr>
      <vt:lpstr>References 3</vt:lpstr>
      <vt:lpstr>References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Rushikesh Nikam</cp:lastModifiedBy>
  <cp:revision>2</cp:revision>
  <dcterms:modified xsi:type="dcterms:W3CDTF">2022-07-13T12:49:13Z</dcterms:modified>
</cp:coreProperties>
</file>