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1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6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7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0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1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0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sqljs/mysql" TargetMode="External"/><Relationship Id="rId2" Type="http://schemas.openxmlformats.org/officeDocument/2006/relationships/hyperlink" Target="https://github.com/sidorares/nodejs-mysql-na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ysqlj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05717-09B1-1A71-521C-0FC6186E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dirty="0"/>
              <a:t>Node with SQL (CRUD)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08789-8C96-9279-D1EC-0900AD12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By Tejas Surse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CCABF24-528B-4E23-CAB9-FBB1C923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5" r="61012" b="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8855-0534-9D99-86ED-A664F818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 The 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AAE3-D99A-7097-BFF8-D87FF45E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conn.close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6916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BA4-324F-86B0-E1F9-E873E757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267"/>
            <a:ext cx="10058400" cy="1450757"/>
          </a:xfrm>
        </p:spPr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1838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04053-0FDA-61BE-1476-E12DB230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F966-BFE7-C97C-EBFD-BAB98A0D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Mysql2 – for database connection 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FBA7-3E97-8E5E-F177-7E2B0356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Mysql</a:t>
            </a:r>
            <a:r>
              <a:rPr lang="en-IN" dirty="0"/>
              <a:t> 2 and what it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6DE7-01E9-D3FB-5DE6-E887856A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MySQL2 project is a continuation of 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hlinkClick r:id="rId2"/>
              </a:rPr>
              <a:t>MySQL-Native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. Protocol parser code was rewritten from scratch and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api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changed to match popular 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hlinkClick r:id="rId3"/>
              </a:rPr>
              <a:t>Node MySQL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. MySQL2 team is working together with 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hlinkClick r:id="rId3"/>
              </a:rPr>
              <a:t>Node MySQL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 team to factor out shared code and move it under 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  <a:hlinkClick r:id="rId4"/>
              </a:rPr>
              <a:t>mysqljs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 organization.</a:t>
            </a:r>
          </a:p>
          <a:p>
            <a:pPr algn="l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MySQL2 is mostly API compatible with 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hlinkClick r:id="rId3"/>
              </a:rPr>
              <a:t>Node MySQL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 and supports majority of features. MySQL2 also offers these additional features:</a:t>
            </a:r>
          </a:p>
          <a:p>
            <a:br>
              <a:rPr lang="en-US" b="0" i="0" dirty="0">
                <a:solidFill>
                  <a:srgbClr val="1C1E21"/>
                </a:solidFill>
                <a:effectLst/>
                <a:latin typeface="system-ui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2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6F-F8E4-42A5-C5AC-3B7B8ADF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86F9-0DC2-7182-9173-B3F3E0F4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01168" lvl="1" indent="0">
              <a:buNone/>
            </a:pPr>
            <a:r>
              <a:rPr lang="en-IN" dirty="0" err="1"/>
              <a:t>npm</a:t>
            </a:r>
            <a:r>
              <a:rPr lang="en-IN" dirty="0"/>
              <a:t> install mysql2 (in terminal)</a:t>
            </a:r>
          </a:p>
          <a:p>
            <a:pPr marL="201168" lvl="1" indent="0">
              <a:buNone/>
            </a:pPr>
            <a:r>
              <a:rPr lang="en-IN" dirty="0"/>
              <a:t>// in file </a:t>
            </a:r>
          </a:p>
          <a:p>
            <a:pPr marL="201168" lvl="1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mysql</a:t>
            </a:r>
            <a:r>
              <a:rPr lang="en-IN" dirty="0"/>
              <a:t> = require(“mysql2”);</a:t>
            </a:r>
          </a:p>
          <a:p>
            <a:pPr marL="201168" lvl="1" indent="0">
              <a:buNone/>
            </a:pPr>
            <a:r>
              <a:rPr lang="en-IN" dirty="0"/>
              <a:t>// Creating Connection object </a:t>
            </a:r>
          </a:p>
          <a:p>
            <a:r>
              <a:rPr lang="en-IN" sz="2000" b="0" dirty="0" err="1">
                <a:solidFill>
                  <a:srgbClr val="E66533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5971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conn</a:t>
            </a:r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DF769B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E4B781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mysql</a:t>
            </a:r>
            <a:r>
              <a:rPr lang="en-IN" sz="2000" b="1" dirty="0" err="1">
                <a:solidFill>
                  <a:srgbClr val="DF769B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16A3B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createConnection</a:t>
            </a:r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    host</a:t>
            </a:r>
            <a:r>
              <a:rPr lang="en-IN" sz="2000" b="1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9E9A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'localhost’</a:t>
            </a:r>
            <a:r>
              <a:rPr lang="en-IN" sz="2000" b="1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, // machine address </a:t>
            </a:r>
            <a:endParaRPr lang="en-IN" sz="2000" b="0" dirty="0">
              <a:solidFill>
                <a:srgbClr val="BECFDA"/>
              </a:solidFill>
              <a:effectLst/>
              <a:highlight>
                <a:srgbClr val="010107"/>
              </a:highlight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    user</a:t>
            </a:r>
            <a:r>
              <a:rPr lang="en-IN" sz="2000" b="1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9E9A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'root’</a:t>
            </a:r>
            <a:r>
              <a:rPr lang="en-IN" sz="2000" b="1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, // username </a:t>
            </a:r>
            <a:endParaRPr lang="en-IN" sz="2000" b="0" dirty="0">
              <a:solidFill>
                <a:srgbClr val="BECFDA"/>
              </a:solidFill>
              <a:effectLst/>
              <a:highlight>
                <a:srgbClr val="010107"/>
              </a:highlight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    password</a:t>
            </a:r>
            <a:r>
              <a:rPr lang="en-IN" sz="2000" b="1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9E9A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'root’</a:t>
            </a:r>
            <a:r>
              <a:rPr lang="en-IN" sz="2000" b="1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,// password of </a:t>
            </a:r>
            <a:r>
              <a:rPr lang="en-IN" sz="2000" b="1" dirty="0" err="1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db</a:t>
            </a:r>
            <a:endParaRPr lang="en-IN" sz="2000" b="0" dirty="0">
              <a:solidFill>
                <a:srgbClr val="BECFDA"/>
              </a:solidFill>
              <a:effectLst/>
              <a:highlight>
                <a:srgbClr val="010107"/>
              </a:highlight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    database</a:t>
            </a:r>
            <a:r>
              <a:rPr lang="en-IN" sz="2000" b="1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9E9A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'</a:t>
            </a:r>
            <a:r>
              <a:rPr lang="en-IN" sz="2000" b="0" dirty="0" err="1">
                <a:solidFill>
                  <a:srgbClr val="49E9A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studentdata</a:t>
            </a:r>
            <a:r>
              <a:rPr lang="en-IN" sz="2000" b="0" dirty="0">
                <a:solidFill>
                  <a:srgbClr val="49E9A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’ // name of </a:t>
            </a:r>
            <a:r>
              <a:rPr lang="en-IN" sz="2000" b="0" dirty="0" err="1">
                <a:solidFill>
                  <a:srgbClr val="49E9A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db</a:t>
            </a:r>
            <a:r>
              <a:rPr lang="en-IN" sz="2000" b="0" dirty="0">
                <a:solidFill>
                  <a:srgbClr val="49E9A6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 </a:t>
            </a:r>
            <a:endParaRPr lang="en-IN" sz="2000" b="0" dirty="0">
              <a:solidFill>
                <a:srgbClr val="BECFDA"/>
              </a:solidFill>
              <a:effectLst/>
              <a:highlight>
                <a:srgbClr val="010107"/>
              </a:highlight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})</a:t>
            </a:r>
            <a:r>
              <a:rPr lang="en-IN" sz="2000" b="1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BECFDA"/>
              </a:solidFill>
              <a:effectLst/>
              <a:highlight>
                <a:srgbClr val="010107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BECFDA"/>
                </a:solidFill>
                <a:effectLst/>
                <a:highlight>
                  <a:srgbClr val="010107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BECFDA"/>
              </a:solidFill>
              <a:effectLst/>
              <a:highlight>
                <a:srgbClr val="010107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>
              <a:solidFill>
                <a:srgbClr val="BECFDA"/>
              </a:solidFill>
              <a:effectLst/>
              <a:highlight>
                <a:srgbClr val="010107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2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67C9-FE54-F787-07E7-51434107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18288"/>
            <a:ext cx="10058400" cy="1450757"/>
          </a:xfrm>
        </p:spPr>
        <p:txBody>
          <a:bodyPr/>
          <a:lstStyle/>
          <a:p>
            <a:r>
              <a:rPr lang="en-IN" dirty="0"/>
              <a:t>CREATE DATABASE  AND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83AE-6C48-803E-33F3-4F7A9462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Create database </a:t>
            </a:r>
            <a:r>
              <a:rPr lang="en-IN" dirty="0" err="1"/>
              <a:t>studentData</a:t>
            </a:r>
            <a:r>
              <a:rPr lang="en-IN" dirty="0"/>
              <a:t>;</a:t>
            </a:r>
          </a:p>
          <a:p>
            <a:r>
              <a:rPr lang="en-IN" dirty="0"/>
              <a:t>Use </a:t>
            </a:r>
            <a:r>
              <a:rPr lang="en-IN" dirty="0" err="1"/>
              <a:t>studentData</a:t>
            </a:r>
            <a:r>
              <a:rPr lang="en-IN" dirty="0"/>
              <a:t>;</a:t>
            </a:r>
          </a:p>
          <a:p>
            <a:r>
              <a:rPr lang="en-IN" dirty="0"/>
              <a:t>Create table student(</a:t>
            </a:r>
          </a:p>
          <a:p>
            <a:r>
              <a:rPr lang="en-IN" dirty="0"/>
              <a:t>Sid integer,</a:t>
            </a:r>
          </a:p>
          <a:p>
            <a:r>
              <a:rPr lang="en-IN" dirty="0" err="1"/>
              <a:t>Sname</a:t>
            </a:r>
            <a:r>
              <a:rPr lang="en-IN" dirty="0"/>
              <a:t> varchar,</a:t>
            </a:r>
          </a:p>
          <a:p>
            <a:r>
              <a:rPr lang="en-IN" dirty="0"/>
              <a:t>M1 integer,</a:t>
            </a:r>
          </a:p>
          <a:p>
            <a:r>
              <a:rPr lang="en-IN" dirty="0"/>
              <a:t>M2 integer,</a:t>
            </a:r>
          </a:p>
          <a:p>
            <a:r>
              <a:rPr lang="en-IN" dirty="0"/>
              <a:t>M3 integer,</a:t>
            </a:r>
          </a:p>
          <a:p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64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ADEE-9FDA-6CA1-D3A9-C6250C4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Query (Read)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C954-CF02-1A66-55A4-F8BBD810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473184" cy="2335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Select Query  = read </a:t>
            </a:r>
            <a:br>
              <a:rPr lang="en-IN" sz="1100" dirty="0"/>
            </a:br>
            <a:r>
              <a:rPr lang="en-IN" sz="1100" dirty="0"/>
              <a:t> try{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conn.query</a:t>
            </a:r>
            <a:r>
              <a:rPr lang="en-IN" sz="1100" dirty="0"/>
              <a:t>("SELECT * FROM student", (err, result)=&gt;{</a:t>
            </a:r>
          </a:p>
          <a:p>
            <a:pPr marL="0" indent="0">
              <a:buNone/>
            </a:pPr>
            <a:r>
              <a:rPr lang="en-IN" sz="1100" dirty="0"/>
              <a:t>         if (err){</a:t>
            </a:r>
          </a:p>
          <a:p>
            <a:pPr marL="0" indent="0">
              <a:buNone/>
            </a:pPr>
            <a:r>
              <a:rPr lang="en-IN" sz="1100" dirty="0"/>
              <a:t>             throw err;    }</a:t>
            </a:r>
          </a:p>
          <a:p>
            <a:pPr marL="0" indent="0">
              <a:buNone/>
            </a:pPr>
            <a:r>
              <a:rPr lang="en-IN" sz="1100" dirty="0"/>
              <a:t>         else{             console.log(result); }</a:t>
            </a:r>
          </a:p>
          <a:p>
            <a:pPr marL="0" indent="0">
              <a:buNone/>
            </a:pPr>
            <a:r>
              <a:rPr lang="en-IN" sz="1100" dirty="0"/>
              <a:t>     }</a:t>
            </a:r>
          </a:p>
          <a:p>
            <a:pPr marL="0" indent="0">
              <a:buNone/>
            </a:pPr>
            <a:r>
              <a:rPr lang="en-IN" sz="1100" dirty="0"/>
              <a:t> );</a:t>
            </a:r>
          </a:p>
          <a:p>
            <a:pPr marL="0" indent="0">
              <a:buNone/>
            </a:pPr>
            <a:r>
              <a:rPr lang="en-IN" sz="1100" dirty="0"/>
              <a:t>}catch(e){</a:t>
            </a:r>
          </a:p>
          <a:p>
            <a:pPr marL="0" indent="0">
              <a:buNone/>
            </a:pPr>
            <a:r>
              <a:rPr lang="en-IN" sz="1100" dirty="0"/>
              <a:t>    console.log("Exception </a:t>
            </a:r>
            <a:r>
              <a:rPr lang="en-IN" sz="1100" dirty="0" err="1"/>
              <a:t>occured</a:t>
            </a:r>
            <a:r>
              <a:rPr lang="en-IN" sz="1100" dirty="0"/>
              <a:t>");</a:t>
            </a:r>
          </a:p>
          <a:p>
            <a:pPr marL="0" indent="0">
              <a:buNone/>
            </a:pPr>
            <a:r>
              <a:rPr lang="en-IN" sz="1100" dirty="0"/>
              <a:t>}</a:t>
            </a:r>
          </a:p>
          <a:p>
            <a:pPr marL="0" indent="0">
              <a:buNone/>
            </a:pPr>
            <a:endParaRPr lang="en-IN" sz="200" dirty="0"/>
          </a:p>
        </p:txBody>
      </p:sp>
    </p:spTree>
    <p:extLst>
      <p:ext uri="{BB962C8B-B14F-4D97-AF65-F5344CB8AC3E}">
        <p14:creationId xmlns:p14="http://schemas.microsoft.com/office/powerpoint/2010/main" val="421847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9760-52BD-6F7C-9E90-1CBE23E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E54B-66CB-FDFD-FAAD-F780C161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3600" dirty="0"/>
              <a:t>inserting values into database dynamically    </a:t>
            </a:r>
          </a:p>
          <a:p>
            <a:r>
              <a:rPr lang="en-IN" sz="3600" dirty="0"/>
              <a:t>using placeholders </a:t>
            </a:r>
          </a:p>
          <a:p>
            <a:r>
              <a:rPr lang="en-IN" sz="3600" dirty="0"/>
              <a:t>let u1 = [222, "Tejas", 23, 33, 44];</a:t>
            </a:r>
          </a:p>
          <a:p>
            <a:r>
              <a:rPr lang="en-IN" sz="3600" dirty="0"/>
              <a:t>let </a:t>
            </a:r>
            <a:r>
              <a:rPr lang="en-IN" sz="3600" dirty="0" err="1"/>
              <a:t>quryInsert</a:t>
            </a:r>
            <a:r>
              <a:rPr lang="en-IN" sz="3600" dirty="0"/>
              <a:t> = "INSERT INTO student values (?, ?, ?, ?, ?)";</a:t>
            </a:r>
          </a:p>
          <a:p>
            <a:r>
              <a:rPr lang="en-IN" sz="3600" dirty="0"/>
              <a:t>try{</a:t>
            </a:r>
          </a:p>
          <a:p>
            <a:r>
              <a:rPr lang="en-IN" sz="3600" dirty="0"/>
              <a:t>    </a:t>
            </a:r>
            <a:r>
              <a:rPr lang="en-IN" sz="3600" dirty="0" err="1"/>
              <a:t>conn.query</a:t>
            </a:r>
            <a:r>
              <a:rPr lang="en-IN" sz="3600" dirty="0"/>
              <a:t>(</a:t>
            </a:r>
            <a:r>
              <a:rPr lang="en-IN" sz="3600" dirty="0" err="1"/>
              <a:t>quryInsert</a:t>
            </a:r>
            <a:r>
              <a:rPr lang="en-IN" sz="3600" dirty="0"/>
              <a:t>, u1, (err, result)=&gt;{</a:t>
            </a:r>
          </a:p>
          <a:p>
            <a:r>
              <a:rPr lang="en-IN" sz="3600" dirty="0"/>
              <a:t>        if(err){`</a:t>
            </a:r>
          </a:p>
          <a:p>
            <a:r>
              <a:rPr lang="en-IN" sz="3600" dirty="0"/>
              <a:t>            throw err;</a:t>
            </a:r>
          </a:p>
          <a:p>
            <a:r>
              <a:rPr lang="en-IN" sz="3600" dirty="0"/>
              <a:t>        }</a:t>
            </a:r>
          </a:p>
          <a:p>
            <a:r>
              <a:rPr lang="en-IN" sz="3600" dirty="0"/>
              <a:t>        console.log(result);</a:t>
            </a:r>
          </a:p>
          <a:p>
            <a:endParaRPr lang="en-IN" sz="3600" dirty="0"/>
          </a:p>
          <a:p>
            <a:r>
              <a:rPr lang="en-IN" sz="3600" dirty="0"/>
              <a:t>    });</a:t>
            </a:r>
          </a:p>
          <a:p>
            <a:r>
              <a:rPr lang="en-IN" sz="3600" dirty="0"/>
              <a:t>}catch(e){</a:t>
            </a:r>
          </a:p>
          <a:p>
            <a:r>
              <a:rPr lang="en-IN" sz="3600" dirty="0"/>
              <a:t>    console.log("exception");</a:t>
            </a:r>
          </a:p>
          <a:p>
            <a:r>
              <a:rPr lang="en-IN" sz="3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2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1A70-1220-C475-D10D-90C35014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-748452"/>
            <a:ext cx="10378440" cy="1737360"/>
          </a:xfrm>
        </p:spPr>
        <p:txBody>
          <a:bodyPr/>
          <a:lstStyle/>
          <a:p>
            <a:r>
              <a:rPr lang="en-IN" dirty="0"/>
              <a:t>UPDATE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C14E-544C-9278-D4AD-FA2D85FA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855473"/>
            <a:ext cx="10058400" cy="3760891"/>
          </a:xfrm>
        </p:spPr>
        <p:txBody>
          <a:bodyPr>
            <a:noAutofit/>
          </a:bodyPr>
          <a:lstStyle/>
          <a:p>
            <a:r>
              <a:rPr lang="en-IN" sz="1400" dirty="0"/>
              <a:t>// Update data</a:t>
            </a:r>
          </a:p>
          <a:p>
            <a:r>
              <a:rPr lang="en-IN" sz="1400" dirty="0"/>
              <a:t>let </a:t>
            </a:r>
            <a:r>
              <a:rPr lang="en-IN" sz="1400" dirty="0" err="1"/>
              <a:t>updateQuery</a:t>
            </a:r>
            <a:r>
              <a:rPr lang="en-IN" sz="1400" dirty="0"/>
              <a:t> = "Update student set m1 = 100, m2 = 100, m3 = 100 where </a:t>
            </a:r>
            <a:r>
              <a:rPr lang="en-IN" sz="1400" dirty="0" err="1"/>
              <a:t>sname</a:t>
            </a:r>
            <a:r>
              <a:rPr lang="en-IN" sz="1400" dirty="0"/>
              <a:t>='Yogesh'";</a:t>
            </a:r>
          </a:p>
          <a:p>
            <a:r>
              <a:rPr lang="en-IN" sz="1400" dirty="0"/>
              <a:t>try{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conn.query</a:t>
            </a:r>
            <a:r>
              <a:rPr lang="en-IN" sz="1400" dirty="0"/>
              <a:t>(</a:t>
            </a:r>
            <a:r>
              <a:rPr lang="en-IN" sz="1400" dirty="0" err="1"/>
              <a:t>updateQuery</a:t>
            </a:r>
            <a:r>
              <a:rPr lang="en-IN" sz="1400" dirty="0"/>
              <a:t>, (err, result)=&gt;{</a:t>
            </a:r>
          </a:p>
          <a:p>
            <a:r>
              <a:rPr lang="en-IN" sz="1400" dirty="0"/>
              <a:t>        if(err){</a:t>
            </a:r>
          </a:p>
          <a:p>
            <a:r>
              <a:rPr lang="en-IN" sz="1400" dirty="0"/>
              <a:t>            console.log("not executed ");</a:t>
            </a:r>
          </a:p>
          <a:p>
            <a:r>
              <a:rPr lang="en-IN" sz="1400" dirty="0"/>
              <a:t>        }else{</a:t>
            </a:r>
          </a:p>
          <a:p>
            <a:r>
              <a:rPr lang="en-IN" sz="1400" dirty="0"/>
              <a:t>            console.log(result);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})</a:t>
            </a:r>
          </a:p>
          <a:p>
            <a:r>
              <a:rPr lang="en-IN" sz="1400" dirty="0"/>
              <a:t>}catch(e){</a:t>
            </a:r>
          </a:p>
          <a:p>
            <a:r>
              <a:rPr lang="en-IN" sz="1400" dirty="0"/>
              <a:t>    console.log("exception");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9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BE18-9AB9-E115-F6FF-80670814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-725379"/>
            <a:ext cx="10058400" cy="1450757"/>
          </a:xfrm>
        </p:spPr>
        <p:txBody>
          <a:bodyPr/>
          <a:lstStyle/>
          <a:p>
            <a:r>
              <a:rPr lang="en-IN" dirty="0"/>
              <a:t>Delete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2DC8-C2BF-8EA9-871C-FE500B3A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818897"/>
            <a:ext cx="10058400" cy="3760891"/>
          </a:xfrm>
        </p:spPr>
        <p:txBody>
          <a:bodyPr>
            <a:normAutofit fontScale="25000" lnSpcReduction="20000"/>
          </a:bodyPr>
          <a:lstStyle/>
          <a:p>
            <a:r>
              <a:rPr lang="en-IN" sz="6400" dirty="0"/>
              <a:t>/ Deleting Data ;</a:t>
            </a:r>
          </a:p>
          <a:p>
            <a:r>
              <a:rPr lang="en-IN" sz="6400" dirty="0"/>
              <a:t>let </a:t>
            </a:r>
            <a:r>
              <a:rPr lang="en-IN" sz="6400" dirty="0" err="1"/>
              <a:t>dquery</a:t>
            </a:r>
            <a:r>
              <a:rPr lang="en-IN" sz="6400" dirty="0"/>
              <a:t> = "DELETE FROM student where </a:t>
            </a:r>
            <a:r>
              <a:rPr lang="en-IN" sz="6400" dirty="0" err="1"/>
              <a:t>sno</a:t>
            </a:r>
            <a:r>
              <a:rPr lang="en-IN" sz="6400" dirty="0"/>
              <a:t>=230";</a:t>
            </a:r>
          </a:p>
          <a:p>
            <a:r>
              <a:rPr lang="en-IN" sz="6400" dirty="0"/>
              <a:t>try{</a:t>
            </a:r>
          </a:p>
          <a:p>
            <a:r>
              <a:rPr lang="en-IN" sz="6400" dirty="0"/>
              <a:t>    </a:t>
            </a:r>
            <a:r>
              <a:rPr lang="en-IN" sz="6400" dirty="0" err="1"/>
              <a:t>conn.query</a:t>
            </a:r>
            <a:r>
              <a:rPr lang="en-IN" sz="6400" dirty="0"/>
              <a:t>(</a:t>
            </a:r>
            <a:r>
              <a:rPr lang="en-IN" sz="6400" dirty="0" err="1"/>
              <a:t>dquery</a:t>
            </a:r>
            <a:r>
              <a:rPr lang="en-IN" sz="6400" dirty="0"/>
              <a:t>, (err, result)=&gt;{</a:t>
            </a:r>
          </a:p>
          <a:p>
            <a:r>
              <a:rPr lang="en-IN" sz="6400" dirty="0"/>
              <a:t>        if(err){</a:t>
            </a:r>
          </a:p>
          <a:p>
            <a:r>
              <a:rPr lang="en-IN" sz="6400" dirty="0"/>
              <a:t>            console.log(err);</a:t>
            </a:r>
          </a:p>
          <a:p>
            <a:r>
              <a:rPr lang="en-IN" sz="6400" dirty="0"/>
              <a:t>        }else{</a:t>
            </a:r>
          </a:p>
          <a:p>
            <a:r>
              <a:rPr lang="en-IN" sz="6400" dirty="0"/>
              <a:t>            console.log(result);</a:t>
            </a:r>
          </a:p>
          <a:p>
            <a:r>
              <a:rPr lang="en-IN" sz="6400" dirty="0"/>
              <a:t>        }</a:t>
            </a:r>
          </a:p>
          <a:p>
            <a:r>
              <a:rPr lang="en-IN" sz="6400" dirty="0"/>
              <a:t>    });</a:t>
            </a:r>
          </a:p>
          <a:p>
            <a:r>
              <a:rPr lang="en-IN" sz="6400" dirty="0"/>
              <a:t>}catch(e){</a:t>
            </a:r>
          </a:p>
          <a:p>
            <a:r>
              <a:rPr lang="en-IN" sz="6400" dirty="0"/>
              <a:t>    console.log("Exception ");</a:t>
            </a:r>
          </a:p>
          <a:p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8410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0F3F3"/>
      </a:lt2>
      <a:accent1>
        <a:srgbClr val="C34D54"/>
      </a:accent1>
      <a:accent2>
        <a:srgbClr val="B13B73"/>
      </a:accent2>
      <a:accent3>
        <a:srgbClr val="C34DB7"/>
      </a:accent3>
      <a:accent4>
        <a:srgbClr val="8C3BB1"/>
      </a:accent4>
      <a:accent5>
        <a:srgbClr val="6D4DC3"/>
      </a:accent5>
      <a:accent6>
        <a:srgbClr val="3F50B3"/>
      </a:accent6>
      <a:hlink>
        <a:srgbClr val="773FB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503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Nova</vt:lpstr>
      <vt:lpstr>Arial Nova Light</vt:lpstr>
      <vt:lpstr>Calibri</vt:lpstr>
      <vt:lpstr>Consolas</vt:lpstr>
      <vt:lpstr>system-ui</vt:lpstr>
      <vt:lpstr>RetrospectVTI</vt:lpstr>
      <vt:lpstr>Node with SQL (CRUD)</vt:lpstr>
      <vt:lpstr>Packages </vt:lpstr>
      <vt:lpstr>Why Mysql 2 and what it is?</vt:lpstr>
      <vt:lpstr>Set up  </vt:lpstr>
      <vt:lpstr>CREATE DATABASE  AND TABLE </vt:lpstr>
      <vt:lpstr>Select Query (Read) </vt:lpstr>
      <vt:lpstr>CREATE  </vt:lpstr>
      <vt:lpstr>UPDATE  </vt:lpstr>
      <vt:lpstr>Delete </vt:lpstr>
      <vt:lpstr>Close The Connection 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Surse</dc:creator>
  <cp:lastModifiedBy>Tejas Surse</cp:lastModifiedBy>
  <cp:revision>7</cp:revision>
  <dcterms:created xsi:type="dcterms:W3CDTF">2024-08-19T11:51:56Z</dcterms:created>
  <dcterms:modified xsi:type="dcterms:W3CDTF">2024-08-19T12:28:29Z</dcterms:modified>
</cp:coreProperties>
</file>