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6/26/2024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1902-5178-DF69-5E35-AB5F17180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dark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00BF9-6EED-80CA-2339-6C2F744CC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16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B4DF-7337-74C4-D4AE-FD0F5999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PSYCHOLOGY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7695-86AC-2770-BF74-F2C764F8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Ghosting</a:t>
            </a:r>
          </a:p>
          <a:p>
            <a:r>
              <a:rPr lang="en-US" dirty="0"/>
              <a:t>Triangulation</a:t>
            </a:r>
          </a:p>
          <a:p>
            <a:r>
              <a:rPr lang="en-US" dirty="0"/>
              <a:t>Guilt Tripping</a:t>
            </a:r>
          </a:p>
          <a:p>
            <a:r>
              <a:rPr lang="en-US" dirty="0"/>
              <a:t>Love Bombing</a:t>
            </a:r>
          </a:p>
          <a:p>
            <a:r>
              <a:rPr lang="en-US" dirty="0"/>
              <a:t>Isolation</a:t>
            </a:r>
          </a:p>
          <a:p>
            <a:r>
              <a:rPr lang="en-US" dirty="0"/>
              <a:t>Silent Treatment</a:t>
            </a:r>
          </a:p>
          <a:p>
            <a:r>
              <a:rPr lang="en-US" dirty="0"/>
              <a:t>Gaslighting</a:t>
            </a:r>
          </a:p>
          <a:p>
            <a:r>
              <a:rPr lang="en-US" dirty="0"/>
              <a:t>Playing on Insecurities</a:t>
            </a:r>
          </a:p>
        </p:txBody>
      </p:sp>
    </p:spTree>
    <p:extLst>
      <p:ext uri="{BB962C8B-B14F-4D97-AF65-F5344CB8AC3E}">
        <p14:creationId xmlns:p14="http://schemas.microsoft.com/office/powerpoint/2010/main" val="413279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8E95-7426-ACED-C8BE-D88FB80A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A174-3FFE-A4C9-32DF-3F299807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777" y="3300548"/>
            <a:ext cx="5582194" cy="1497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4918474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33</TotalTime>
  <Words>22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Source Sans Pro</vt:lpstr>
      <vt:lpstr>FunkyShapesDarkVTI</vt:lpstr>
      <vt:lpstr>dark psychology</vt:lpstr>
      <vt:lpstr>DARK PSYCHOLOGY TACTICS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tejastadvi1056@outlook.com</dc:creator>
  <cp:lastModifiedBy>tejastadvi1056@outlook.com</cp:lastModifiedBy>
  <cp:revision>2</cp:revision>
  <dcterms:created xsi:type="dcterms:W3CDTF">2024-06-24T04:25:39Z</dcterms:created>
  <dcterms:modified xsi:type="dcterms:W3CDTF">2024-06-26T05:44:33Z</dcterms:modified>
</cp:coreProperties>
</file>