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3"/>
  </p:notesMasterIdLst>
  <p:handoutMasterIdLst>
    <p:handoutMasterId r:id="rId14"/>
  </p:handoutMasterIdLst>
  <p:sldIdLst>
    <p:sldId id="312" r:id="rId5"/>
    <p:sldId id="313" r:id="rId6"/>
    <p:sldId id="314" r:id="rId7"/>
    <p:sldId id="315" r:id="rId8"/>
    <p:sldId id="316" r:id="rId9"/>
    <p:sldId id="320" r:id="rId10"/>
    <p:sldId id="321" r:id="rId11"/>
    <p:sldId id="297" r:id="rId12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5388" autoAdjust="0"/>
  </p:normalViewPr>
  <p:slideViewPr>
    <p:cSldViewPr snapToGrid="0" snapToObjects="1">
      <p:cViewPr varScale="1">
        <p:scale>
          <a:sx n="89" d="100"/>
          <a:sy n="89" d="100"/>
        </p:scale>
        <p:origin x="374" y="77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59842" y="723963"/>
            <a:ext cx="6392421" cy="3831221"/>
          </a:xfrm>
        </p:spPr>
        <p:txBody>
          <a:bodyPr anchor="ctr"/>
          <a:lstStyle/>
          <a:p>
            <a:pPr algn="r"/>
            <a:r>
              <a:rPr lang="en-US" dirty="0"/>
              <a:t>Software Testing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chemeClr val="tx1"/>
                </a:solidFill>
              </a:rPr>
              <a:t>:-kava Nikunj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:-</a:t>
            </a:r>
            <a:r>
              <a:rPr lang="en-US" dirty="0" err="1">
                <a:solidFill>
                  <a:schemeClr val="tx1"/>
                </a:solidFill>
              </a:rPr>
              <a:t>Tadvi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tejash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D98A6-E03D-4E19-CB36-4406C8D91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1275" y="1290188"/>
            <a:ext cx="4873925" cy="840537"/>
          </a:xfrm>
        </p:spPr>
        <p:txBody>
          <a:bodyPr/>
          <a:lstStyle/>
          <a:p>
            <a:r>
              <a:rPr lang="en-US" dirty="0"/>
              <a:t>   topic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BE57C6-6866-07A5-7BD5-7FD47F489F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FEDF780-A1A7-B826-B2F7-29FDB30BC77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74204" y="2573492"/>
            <a:ext cx="6819654" cy="2831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3200" dirty="0">
                <a:solidFill>
                  <a:schemeClr val="tx1"/>
                </a:solidFill>
                <a:latin typeface="Arial" panose="020B0604020202020204" pitchFamily="34" charset="0"/>
              </a:rPr>
              <a:t> Definition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Software Testing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7 ke</a:t>
            </a:r>
            <a:r>
              <a:rPr lang="en-US" altLang="en-US" sz="3200" dirty="0">
                <a:solidFill>
                  <a:schemeClr val="tx1"/>
                </a:solidFill>
                <a:latin typeface="Arial" panose="020B0604020202020204" pitchFamily="34" charset="0"/>
              </a:rPr>
              <a:t>y principles 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endParaRPr kumimoji="0" lang="en-US" altLang="en-US" sz="3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Types of Software Testing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Software Testing Life Cycle (STLC)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Tools for Software Testing</a:t>
            </a:r>
          </a:p>
        </p:txBody>
      </p:sp>
    </p:spTree>
    <p:extLst>
      <p:ext uri="{BB962C8B-B14F-4D97-AF65-F5344CB8AC3E}">
        <p14:creationId xmlns:p14="http://schemas.microsoft.com/office/powerpoint/2010/main" val="3836602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BB010-CDEE-30C8-9F3D-386BBA4ED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FEEC8-A8B0-CDA1-2994-F31F0C24CB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 </a:t>
            </a:r>
            <a:r>
              <a:rPr lang="en-US" b="1" dirty="0" err="1"/>
              <a:t>Defination</a:t>
            </a:r>
            <a:r>
              <a:rPr lang="en-US" sz="3200" b="1" dirty="0"/>
              <a:t> to Software Testing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0D2077-A1D8-0E55-FBCE-A907F0ADD16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105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A6717-8737-CBDA-40F5-F4E6E186E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7 key principal </a:t>
            </a:r>
            <a:br>
              <a:rPr lang="en-US" sz="3600" dirty="0"/>
            </a:b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FE333-EA2D-2FEC-1599-5C2226EAA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3200" dirty="0"/>
              <a:t>1.Testing shows the presence of defects</a:t>
            </a:r>
          </a:p>
          <a:p>
            <a:r>
              <a:rPr lang="en-US" sz="3200" dirty="0"/>
              <a:t>2.Exhaustive testing is not possible</a:t>
            </a:r>
          </a:p>
          <a:p>
            <a:r>
              <a:rPr lang="en-US" sz="3200" dirty="0"/>
              <a:t>3.Early testing</a:t>
            </a:r>
          </a:p>
          <a:p>
            <a:r>
              <a:rPr lang="en-US" sz="3200" dirty="0"/>
              <a:t>4.Defect clustering</a:t>
            </a:r>
          </a:p>
          <a:p>
            <a:r>
              <a:rPr lang="en-US" sz="3200" dirty="0"/>
              <a:t>5.Pesticide paradox</a:t>
            </a:r>
          </a:p>
          <a:p>
            <a:r>
              <a:rPr lang="en-US" sz="3200" dirty="0"/>
              <a:t>6.Testing is Context-Dependent</a:t>
            </a:r>
          </a:p>
          <a:p>
            <a:r>
              <a:rPr lang="en-US" sz="3200" dirty="0"/>
              <a:t>7.Absence of Errors fallacy</a:t>
            </a:r>
          </a:p>
          <a:p>
            <a:endParaRPr lang="en-US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BD18B8-7E76-8CEE-7AA3-134EAA74543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18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F9740-F529-9AB9-B345-311E4F0D4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B7611-9C9D-1A23-842B-8A09B302D0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Types of Software Testing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CF521B-48F8-14BB-5028-E8A7EEE5B50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762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A336F-68B9-EB8B-C335-3EA076596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9" y="1388853"/>
            <a:ext cx="6518495" cy="1837426"/>
          </a:xfrm>
        </p:spPr>
        <p:txBody>
          <a:bodyPr/>
          <a:lstStyle/>
          <a:p>
            <a:br>
              <a:rPr lang="en-US" sz="3600" b="1" dirty="0"/>
            </a:br>
            <a:r>
              <a:rPr lang="en-US" sz="3600" b="1" dirty="0"/>
              <a:t>Software Testing Life Cycle (STLC)</a:t>
            </a:r>
            <a:br>
              <a:rPr lang="en-US" dirty="0"/>
            </a:br>
            <a:br>
              <a:rPr lang="en-US" sz="3600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4BA800-5F4E-FC70-0634-72FA56BCD0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A3C7B83-DD48-3B5D-E0EB-400BCBF4CAE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24619" y="2784294"/>
            <a:ext cx="6713076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Requirement Analysis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Test Planning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Test Case Development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Environment Setup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Test Execution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Test Cycle Closure </a:t>
            </a:r>
          </a:p>
        </p:txBody>
      </p:sp>
    </p:spTree>
    <p:extLst>
      <p:ext uri="{BB962C8B-B14F-4D97-AF65-F5344CB8AC3E}">
        <p14:creationId xmlns:p14="http://schemas.microsoft.com/office/powerpoint/2010/main" val="91814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23945-3365-532B-7650-489D13BBC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Tools for Software Testing</a:t>
            </a:r>
            <a:br>
              <a:rPr lang="en-US" sz="3600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305239-B53B-A004-01FD-80848625044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81FB122A-B34C-0C63-D383-238FFD2A123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14400" y="3145650"/>
            <a:ext cx="3359959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Manual Testing Tools: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TestLink</a:t>
            </a: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Automated Testing Tools: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Selenium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QTP (Quick Test Professional)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LoadRunner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JUnit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1309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849782"/>
            <a:ext cx="5715000" cy="2727709"/>
          </a:xfrm>
        </p:spPr>
        <p:txBody>
          <a:bodyPr/>
          <a:lstStyle/>
          <a:p>
            <a:r>
              <a:rPr lang="en-US" dirty="0"/>
              <a:t>Thank </a:t>
            </a:r>
            <a:br>
              <a:rPr lang="en-US" dirty="0"/>
            </a:br>
            <a:r>
              <a:rPr lang="en-US" dirty="0"/>
              <a:t>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B5CEF2-E667-BBB5-2EA6-C06F93B6D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1" y="3813606"/>
            <a:ext cx="5715000" cy="2234642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{600256CA-79B3-48ED-8E62-F1F8B2BEDA6F}tf78438558_win32</Template>
  <TotalTime>89</TotalTime>
  <Words>149</Words>
  <Application>Microsoft Office PowerPoint</Application>
  <PresentationFormat>Widescreen</PresentationFormat>
  <Paragraphs>45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Arial Black</vt:lpstr>
      <vt:lpstr>Calibri</vt:lpstr>
      <vt:lpstr>Sabon Next LT</vt:lpstr>
      <vt:lpstr>Custom</vt:lpstr>
      <vt:lpstr>Software Testing   :-kava Nikunj :-Tadvi tejash</vt:lpstr>
      <vt:lpstr>   topic</vt:lpstr>
      <vt:lpstr> </vt:lpstr>
      <vt:lpstr>7 key principal   </vt:lpstr>
      <vt:lpstr>  </vt:lpstr>
      <vt:lpstr> Software Testing Life Cycle (STLC)  </vt:lpstr>
      <vt:lpstr>Tools for Software Testing </vt:lpstr>
      <vt:lpstr>Thank 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tejastadvi1056@outlook.com</dc:creator>
  <cp:lastModifiedBy>tejastadvi1056@outlook.com</cp:lastModifiedBy>
  <cp:revision>4</cp:revision>
  <dcterms:created xsi:type="dcterms:W3CDTF">2024-06-09T15:38:43Z</dcterms:created>
  <dcterms:modified xsi:type="dcterms:W3CDTF">2024-06-10T05:54:42Z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