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4" r:id="rId8"/>
    <p:sldId id="265" r:id="rId9"/>
    <p:sldId id="262" r:id="rId10"/>
    <p:sldId id="263"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5256" autoAdjust="0"/>
  </p:normalViewPr>
  <p:slideViewPr>
    <p:cSldViewPr snapToGrid="0">
      <p:cViewPr varScale="1">
        <p:scale>
          <a:sx n="82" d="100"/>
          <a:sy n="82" d="100"/>
        </p:scale>
        <p:origin x="58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5834" y="2207360"/>
            <a:ext cx="10180333" cy="1221640"/>
          </a:xfrm>
          <a:noFill/>
          <a:effectLst>
            <a:outerShdw blurRad="50800" dist="38100" dir="2700000" algn="tl" rotWithShape="0">
              <a:prstClr val="black">
                <a:alpha val="40000"/>
              </a:prstClr>
            </a:outerShdw>
          </a:effectLst>
        </p:spPr>
        <p:txBody>
          <a:bodyPr>
            <a:normAutofit/>
          </a:bodyPr>
          <a:lstStyle>
            <a:lvl1pPr algn="ctr">
              <a:defRPr sz="4800">
                <a:solidFill>
                  <a:srgbClr val="FFE101"/>
                </a:solidFill>
              </a:defRPr>
            </a:lvl1pPr>
          </a:lstStyle>
          <a:p>
            <a:r>
              <a:rPr lang="en-US"/>
              <a:t>Click to edit Master title style</a:t>
            </a:r>
            <a:endParaRPr lang="en-US" dirty="0"/>
          </a:p>
        </p:txBody>
      </p:sp>
      <p:sp>
        <p:nvSpPr>
          <p:cNvPr id="3" name="Subtitle 2"/>
          <p:cNvSpPr>
            <a:spLocks noGrp="1"/>
          </p:cNvSpPr>
          <p:nvPr>
            <p:ph type="subTitle" idx="1"/>
          </p:nvPr>
        </p:nvSpPr>
        <p:spPr>
          <a:xfrm>
            <a:off x="1005834" y="3429001"/>
            <a:ext cx="10180095" cy="610820"/>
          </a:xfrm>
        </p:spPr>
        <p:txBody>
          <a:bodyPr>
            <a:normAutofit/>
          </a:bodyPr>
          <a:lstStyle>
            <a:lvl1pPr marL="0" indent="0" algn="ctr">
              <a:buNone/>
              <a:defRPr sz="3735" b="0" i="0">
                <a:solidFill>
                  <a:schemeClr val="tx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5"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t>Click icon to add picture</a:t>
            </a:r>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2D6E202-B606-4609-B914-27C9371A1F6D}"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pic>
        <p:nvPicPr>
          <p:cNvPr id="7" name="Picture 6" descr="E:\websites\free-power-point-templates\2012\logos.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24408"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578508"/>
            <a:ext cx="10994760" cy="1018033"/>
          </a:xfrm>
        </p:spPr>
        <p:txBody>
          <a:bodyPr>
            <a:normAutofit/>
          </a:bodyPr>
          <a:lstStyle>
            <a:lvl1pPr algn="ctr">
              <a:defRPr sz="4800" baseline="0">
                <a:solidFill>
                  <a:srgbClr val="FFE10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800147"/>
            <a:ext cx="10994760" cy="4479343"/>
          </a:xfrm>
        </p:spPr>
        <p:txBody>
          <a:bodyPr/>
          <a:lstStyle>
            <a:lvl1pPr algn="ctr">
              <a:defRPr sz="3735">
                <a:solidFill>
                  <a:schemeClr val="tx1"/>
                </a:solidFill>
              </a:defRPr>
            </a:lvl1pPr>
            <a:lvl2pPr algn="ctr">
              <a:defRPr>
                <a:solidFill>
                  <a:schemeClr val="tx1"/>
                </a:solidFill>
              </a:defRPr>
            </a:lvl2pPr>
            <a:lvl3pPr algn="ctr">
              <a:defRPr>
                <a:solidFill>
                  <a:schemeClr val="tx1"/>
                </a:solidFill>
              </a:defRPr>
            </a:lvl3pPr>
            <a:lvl4pPr algn="ctr">
              <a:defRPr>
                <a:solidFill>
                  <a:schemeClr val="tx1"/>
                </a:solidFill>
              </a:defRPr>
            </a:lvl4pPr>
            <a:lvl5pPr algn="ctr">
              <a:defRPr>
                <a:solidFill>
                  <a:schemeClr val="tx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5508" y="578507"/>
            <a:ext cx="8347873" cy="763525"/>
          </a:xfrm>
        </p:spPr>
        <p:txBody>
          <a:bodyPr>
            <a:normAutofit/>
          </a:bodyPr>
          <a:lstStyle>
            <a:lvl1pPr algn="l">
              <a:defRPr sz="4800">
                <a:solidFill>
                  <a:srgbClr val="C000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245508" y="1392934"/>
            <a:ext cx="8347873" cy="4681415"/>
          </a:xfrm>
        </p:spPr>
        <p:txBody>
          <a:bodyPr/>
          <a:lstStyle>
            <a:lvl1pPr>
              <a:defRPr sz="3735">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5"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7669AF7-7BEB-44E4-9852-375E34362B5B}"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2D6E202-B606-4609-B914-27C9371A1F6D}"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2" cy="1018033"/>
          </a:xfrm>
        </p:spPr>
        <p:txBody>
          <a:bodyPr>
            <a:normAutofit/>
          </a:bodyPr>
          <a:lstStyle>
            <a:lvl1pPr algn="ctr">
              <a:defRPr sz="4800" baseline="0">
                <a:solidFill>
                  <a:srgbClr val="FFE10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1974811"/>
            <a:ext cx="5386917" cy="639763"/>
          </a:xfrm>
        </p:spPr>
        <p:txBody>
          <a:bodyPr anchor="b"/>
          <a:lstStyle>
            <a:lvl1pPr marL="0" indent="0" algn="ctr">
              <a:buNone/>
              <a:defRPr sz="3200" b="1">
                <a:solidFill>
                  <a:schemeClr val="tx1"/>
                </a:solidFill>
              </a:defRPr>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a:t>Click to edit Master text styles</a:t>
            </a:r>
            <a:endParaRPr lang="en-US"/>
          </a:p>
        </p:txBody>
      </p:sp>
      <p:sp>
        <p:nvSpPr>
          <p:cNvPr id="4" name="Content Placeholder 3"/>
          <p:cNvSpPr>
            <a:spLocks noGrp="1"/>
          </p:cNvSpPr>
          <p:nvPr>
            <p:ph sz="half" idx="2"/>
          </p:nvPr>
        </p:nvSpPr>
        <p:spPr>
          <a:xfrm>
            <a:off x="715839" y="2614574"/>
            <a:ext cx="5386917" cy="2850495"/>
          </a:xfrm>
        </p:spPr>
        <p:txBody>
          <a:bodyPr/>
          <a:lstStyle>
            <a:lvl1pPr algn="ctr">
              <a:defRPr sz="3200">
                <a:solidFill>
                  <a:schemeClr val="tx1"/>
                </a:solidFill>
              </a:defRPr>
            </a:lvl1pPr>
            <a:lvl2pPr algn="ctr">
              <a:defRPr sz="2665">
                <a:solidFill>
                  <a:schemeClr val="tx1"/>
                </a:solidFill>
              </a:defRPr>
            </a:lvl2pPr>
            <a:lvl3pPr algn="ctr">
              <a:defRPr sz="2400">
                <a:solidFill>
                  <a:schemeClr val="tx1"/>
                </a:solidFill>
              </a:defRPr>
            </a:lvl3pPr>
            <a:lvl4pPr algn="ctr">
              <a:defRPr sz="2135">
                <a:solidFill>
                  <a:schemeClr val="tx1"/>
                </a:solidFill>
              </a:defRPr>
            </a:lvl4pPr>
            <a:lvl5pPr algn="ctr">
              <a:defRPr sz="2135">
                <a:solidFill>
                  <a:schemeClr val="tx1"/>
                </a:solidFill>
              </a:defRPr>
            </a:lvl5pPr>
            <a:lvl6pPr>
              <a:defRPr sz="2135"/>
            </a:lvl6pPr>
            <a:lvl7pPr>
              <a:defRPr sz="2135"/>
            </a:lvl7pPr>
            <a:lvl8pPr>
              <a:defRPr sz="2135"/>
            </a:lvl8pPr>
            <a:lvl9pPr>
              <a:defRPr sz="213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96001" y="1974811"/>
            <a:ext cx="5389033" cy="639763"/>
          </a:xfrm>
        </p:spPr>
        <p:txBody>
          <a:bodyPr anchor="b"/>
          <a:lstStyle>
            <a:lvl1pPr marL="0" indent="0" algn="ctr">
              <a:buNone/>
              <a:defRPr sz="3200" b="1">
                <a:solidFill>
                  <a:schemeClr val="tx1"/>
                </a:solidFill>
              </a:defRPr>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a:t>Click to edit Master text styles</a:t>
            </a:r>
            <a:endParaRPr lang="en-US"/>
          </a:p>
        </p:txBody>
      </p:sp>
      <p:sp>
        <p:nvSpPr>
          <p:cNvPr id="6" name="Content Placeholder 5"/>
          <p:cNvSpPr>
            <a:spLocks noGrp="1"/>
          </p:cNvSpPr>
          <p:nvPr>
            <p:ph sz="quarter" idx="4"/>
          </p:nvPr>
        </p:nvSpPr>
        <p:spPr>
          <a:xfrm>
            <a:off x="6096001" y="2614574"/>
            <a:ext cx="5389033" cy="2850495"/>
          </a:xfrm>
        </p:spPr>
        <p:txBody>
          <a:bodyPr/>
          <a:lstStyle>
            <a:lvl1pPr algn="ctr">
              <a:defRPr sz="3200">
                <a:solidFill>
                  <a:schemeClr val="tx1"/>
                </a:solidFill>
              </a:defRPr>
            </a:lvl1pPr>
            <a:lvl2pPr algn="ctr">
              <a:defRPr sz="2665">
                <a:solidFill>
                  <a:schemeClr val="tx1"/>
                </a:solidFill>
              </a:defRPr>
            </a:lvl2pPr>
            <a:lvl3pPr algn="ctr">
              <a:defRPr sz="2400">
                <a:solidFill>
                  <a:schemeClr val="tx1"/>
                </a:solidFill>
              </a:defRPr>
            </a:lvl3pPr>
            <a:lvl4pPr algn="ctr">
              <a:defRPr sz="2135">
                <a:solidFill>
                  <a:schemeClr val="tx1"/>
                </a:solidFill>
              </a:defRPr>
            </a:lvl4pPr>
            <a:lvl5pPr algn="ctr">
              <a:defRPr sz="2135">
                <a:solidFill>
                  <a:schemeClr val="tx1"/>
                </a:solidFill>
              </a:defRPr>
            </a:lvl5pPr>
            <a:lvl6pPr>
              <a:defRPr sz="2135"/>
            </a:lvl6pPr>
            <a:lvl7pPr>
              <a:defRPr sz="2135"/>
            </a:lvl7pPr>
            <a:lvl8pPr>
              <a:defRPr sz="2135"/>
            </a:lvl8pPr>
            <a:lvl9pPr>
              <a:defRPr sz="213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775B394-D9F9-4F0C-B15D-605F45CB9E9F}"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5" b="1"/>
            </a:lvl1pPr>
          </a:lstStyle>
          <a:p>
            <a:r>
              <a:rPr lang="en-US"/>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2D6E202-B606-4609-B914-27C9371A1F6D}"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3A98EE3D-8CD1-4C3F-BD1C-C98C9596463C}" type="slidenum">
              <a:rPr lang="en-US" smtClean="0"/>
            </a:fld>
            <a:endParaRPr lang="en-US" dirty="0"/>
          </a:p>
        </p:txBody>
      </p:sp>
      <p:sp>
        <p:nvSpPr>
          <p:cNvPr id="7" name="TextBox 6"/>
          <p:cNvSpPr txBox="1"/>
          <p:nvPr/>
        </p:nvSpPr>
        <p:spPr>
          <a:xfrm>
            <a:off x="-12200" y="6951663"/>
            <a:ext cx="11186167" cy="666977"/>
          </a:xfrm>
          <a:prstGeom prst="rect">
            <a:avLst/>
          </a:prstGeom>
          <a:noFill/>
        </p:spPr>
        <p:txBody>
          <a:bodyPr wrap="square" rtlCol="0">
            <a:spAutoFit/>
          </a:bodyPr>
          <a:lstStyle/>
          <a:p>
            <a:r>
              <a:rPr lang="en-US" sz="1865">
                <a:solidFill>
                  <a:schemeClr val="bg1">
                    <a:lumMod val="65000"/>
                  </a:schemeClr>
                </a:solidFill>
              </a:rPr>
              <a:t>This presentation uses a free template provided by FPPT.com</a:t>
            </a:r>
            <a:endParaRPr lang="en-US" sz="1865">
              <a:solidFill>
                <a:schemeClr val="bg1">
                  <a:lumMod val="65000"/>
                </a:schemeClr>
              </a:solidFill>
            </a:endParaRPr>
          </a:p>
          <a:p>
            <a:r>
              <a:rPr lang="en-US" sz="1865">
                <a:solidFill>
                  <a:schemeClr val="bg1">
                    <a:lumMod val="65000"/>
                  </a:schemeClr>
                </a:solidFill>
              </a:rPr>
              <a:t>www.free-power-point-templates.com</a:t>
            </a:r>
            <a:endParaRPr lang="en-US" sz="1865">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a:xfrm>
            <a:off x="3252533" y="3918857"/>
            <a:ext cx="6027576" cy="1389270"/>
          </a:xfrm>
          <a:prstGeom prst="round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4"/>
          <p:cNvSpPr>
            <a:spLocks noGrp="1"/>
          </p:cNvSpPr>
          <p:nvPr>
            <p:ph type="ctrTitle"/>
          </p:nvPr>
        </p:nvSpPr>
        <p:spPr>
          <a:xfrm>
            <a:off x="1780111" y="2212767"/>
            <a:ext cx="8791575" cy="1389270"/>
          </a:xfrm>
        </p:spPr>
        <p:txBody>
          <a:bodyPr>
            <a:noAutofit/>
          </a:bodyPr>
          <a:lstStyle/>
          <a:p>
            <a:pPr algn="ctr"/>
            <a:r>
              <a:rPr lang="en-IN" sz="8800" b="1" spc="50" dirty="0">
                <a:ln w="0"/>
                <a:solidFill>
                  <a:schemeClr val="bg1">
                    <a:lumMod val="95000"/>
                  </a:schemeClr>
                </a:solidFill>
                <a:effectLst>
                  <a:innerShdw blurRad="63500" dist="50800" dir="13500000">
                    <a:srgbClr val="000000">
                      <a:alpha val="50000"/>
                    </a:srgbClr>
                  </a:innerShdw>
                </a:effectLst>
              </a:rPr>
              <a:t>RECIPE FINDER</a:t>
            </a:r>
            <a:endParaRPr lang="en-IN" sz="8800" b="1" spc="50" dirty="0">
              <a:ln w="0"/>
              <a:solidFill>
                <a:schemeClr val="bg1">
                  <a:lumMod val="95000"/>
                </a:schemeClr>
              </a:solidFill>
              <a:effectLst>
                <a:innerShdw blurRad="63500" dist="50800" dir="13500000">
                  <a:srgbClr val="000000">
                    <a:alpha val="50000"/>
                  </a:srgbClr>
                </a:innerShdw>
              </a:effectLst>
            </a:endParaRPr>
          </a:p>
        </p:txBody>
      </p:sp>
      <p:sp>
        <p:nvSpPr>
          <p:cNvPr id="6" name="Subtitle 5"/>
          <p:cNvSpPr>
            <a:spLocks noGrp="1"/>
          </p:cNvSpPr>
          <p:nvPr>
            <p:ph type="subTitle" idx="1"/>
          </p:nvPr>
        </p:nvSpPr>
        <p:spPr>
          <a:xfrm>
            <a:off x="1870533" y="4002553"/>
            <a:ext cx="8791575" cy="1622394"/>
          </a:xfrm>
        </p:spPr>
        <p:txBody>
          <a:bodyPr>
            <a:noAutofit/>
          </a:bodyPr>
          <a:lstStyle/>
          <a:p>
            <a:pPr algn="l"/>
            <a:r>
              <a:rPr lang="en-IN" sz="3200" dirty="0">
                <a:solidFill>
                  <a:schemeClr val="bg1"/>
                </a:solidFill>
              </a:rPr>
              <a:t>	   </a:t>
            </a:r>
            <a:r>
              <a:rPr lang="en-IN" sz="3200" b="1" dirty="0"/>
              <a:t>BY- </a:t>
            </a:r>
            <a:r>
              <a:rPr lang="en-IN" sz="3200" b="1" dirty="0" err="1"/>
              <a:t>Vedang</a:t>
            </a:r>
            <a:r>
              <a:rPr lang="en-IN" sz="3200" b="1" dirty="0"/>
              <a:t> </a:t>
            </a:r>
            <a:r>
              <a:rPr lang="en-IN" sz="3200" b="1" dirty="0" err="1"/>
              <a:t>Sawarkar</a:t>
            </a:r>
            <a:r>
              <a:rPr lang="en-IN" sz="3200" b="1" dirty="0"/>
              <a:t>- 19BCE1303</a:t>
            </a:r>
            <a:endParaRPr lang="en-IN" sz="3200" b="1" dirty="0"/>
          </a:p>
          <a:p>
            <a:r>
              <a:rPr lang="en-IN" sz="3200" b="1" dirty="0"/>
              <a:t>  Tejas V</a:t>
            </a:r>
            <a:r>
              <a:rPr lang="en-IN" sz="3200" b="1" dirty="0" err="1"/>
              <a:t>aichole</a:t>
            </a:r>
            <a:r>
              <a:rPr lang="en-IN" sz="3200" b="1" dirty="0"/>
              <a:t> – 19BCE1295</a:t>
            </a:r>
            <a:endParaRPr lang="en-IN"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8621" y="1950098"/>
            <a:ext cx="10994760" cy="4329392"/>
          </a:xfrm>
        </p:spPr>
        <p:txBody>
          <a:bodyPr>
            <a:normAutofit fontScale="92500" lnSpcReduction="10000"/>
          </a:bodyPr>
          <a:lstStyle/>
          <a:p>
            <a:pPr algn="l"/>
            <a:r>
              <a:rPr lang="en-IN" sz="3600" b="1" dirty="0"/>
              <a:t>Module 8 </a:t>
            </a:r>
            <a:r>
              <a:rPr lang="en-IN" sz="3600" dirty="0"/>
              <a:t>- </a:t>
            </a:r>
            <a:r>
              <a:rPr lang="en-IN" sz="3500" dirty="0"/>
              <a:t>Edit/Modify page where the user can update or modify his/her previously uploaded recipe.</a:t>
            </a:r>
            <a:endParaRPr lang="en-IN" sz="3500" dirty="0"/>
          </a:p>
          <a:p>
            <a:pPr algn="l"/>
            <a:r>
              <a:rPr lang="en-IN" sz="3600" b="1" dirty="0"/>
              <a:t>Module 9 </a:t>
            </a:r>
            <a:r>
              <a:rPr lang="en-IN" sz="3600" dirty="0"/>
              <a:t>- </a:t>
            </a:r>
            <a:r>
              <a:rPr lang="en-IN" sz="3500" dirty="0"/>
              <a:t>User Account page to show his/her previous uploaded recipes.</a:t>
            </a:r>
            <a:endParaRPr lang="en-IN" sz="3500" dirty="0"/>
          </a:p>
          <a:p>
            <a:pPr algn="l"/>
            <a:r>
              <a:rPr lang="en-IN" sz="3600" b="1" dirty="0"/>
              <a:t>Module 10 </a:t>
            </a:r>
            <a:r>
              <a:rPr lang="en-IN" sz="3600" dirty="0"/>
              <a:t>- </a:t>
            </a:r>
            <a:r>
              <a:rPr lang="en-IN" sz="3500" dirty="0"/>
              <a:t>Contact page where an unregistered user can contact the user who posted a particular recipe through chat via the portal to suggest some improvisations.</a:t>
            </a:r>
            <a:endParaRPr lang="en-IN" sz="3500" dirty="0"/>
          </a:p>
          <a:p>
            <a:pPr algn="l"/>
            <a:r>
              <a:rPr lang="en-IN" sz="3600" b="1" dirty="0"/>
              <a:t>Module 11 </a:t>
            </a:r>
            <a:r>
              <a:rPr lang="en-IN" sz="3600" dirty="0"/>
              <a:t>- </a:t>
            </a:r>
            <a:r>
              <a:rPr lang="en-IN" sz="3500" dirty="0"/>
              <a:t>Help page.</a:t>
            </a:r>
            <a:endParaRPr lang="en-IN" sz="350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727" y="2655792"/>
            <a:ext cx="10994760" cy="1018033"/>
          </a:xfrm>
        </p:spPr>
        <p:txBody>
          <a:bodyPr>
            <a:noAutofit/>
          </a:bodyPr>
          <a:lstStyle/>
          <a:p>
            <a:r>
              <a:rPr lang="en-IN" sz="6600" b="1"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IN" sz="6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08310" y="177622"/>
            <a:ext cx="5486399" cy="101381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 name="Title 1"/>
          <p:cNvSpPr>
            <a:spLocks noGrp="1"/>
          </p:cNvSpPr>
          <p:nvPr>
            <p:ph type="title"/>
          </p:nvPr>
        </p:nvSpPr>
        <p:spPr>
          <a:xfrm>
            <a:off x="754129" y="173404"/>
            <a:ext cx="10994760" cy="1018033"/>
          </a:xfrm>
        </p:spPr>
        <p:txBody>
          <a:bodyPr/>
          <a:lstStyle/>
          <a:p>
            <a:pPr algn="ctr"/>
            <a:r>
              <a:rPr lang="en-IN" dirty="0">
                <a:solidFill>
                  <a:srgbClr val="C00000"/>
                </a:solidFill>
              </a:rPr>
              <a:t>Problem statement</a:t>
            </a:r>
            <a:endParaRPr lang="en-IN" dirty="0">
              <a:solidFill>
                <a:srgbClr val="C00000"/>
              </a:solidFill>
            </a:endParaRPr>
          </a:p>
        </p:txBody>
      </p:sp>
      <p:sp>
        <p:nvSpPr>
          <p:cNvPr id="3" name="Content Placeholder 2"/>
          <p:cNvSpPr>
            <a:spLocks noGrp="1"/>
          </p:cNvSpPr>
          <p:nvPr>
            <p:ph idx="1"/>
          </p:nvPr>
        </p:nvSpPr>
        <p:spPr/>
        <p:txBody>
          <a:bodyPr>
            <a:noAutofit/>
          </a:bodyPr>
          <a:lstStyle/>
          <a:p>
            <a:r>
              <a:rPr lang="en-IN" sz="3200" dirty="0"/>
              <a:t>Designing a user friendly web application that can list out recipes based upon the ingredients input by the user. Listing of recipes should be in such a way that recipes at top contain almost all the ingredients input by the user and recipe at the bottom should contain some extra or different ingredients apart from those input by the user. This app is very apt during this lockdown period as people who are left with minimal ingredients and don’t know what to cook, can find out and explore new recipes in this app.</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0440" y="197311"/>
            <a:ext cx="5934269" cy="101381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 name="Title 1"/>
          <p:cNvSpPr>
            <a:spLocks noGrp="1"/>
          </p:cNvSpPr>
          <p:nvPr>
            <p:ph type="title"/>
          </p:nvPr>
        </p:nvSpPr>
        <p:spPr>
          <a:xfrm>
            <a:off x="597031" y="197311"/>
            <a:ext cx="10994760" cy="1018033"/>
          </a:xfrm>
        </p:spPr>
        <p:txBody>
          <a:bodyPr/>
          <a:lstStyle/>
          <a:p>
            <a:pPr algn="ctr"/>
            <a:r>
              <a:rPr lang="en-IN" dirty="0">
                <a:solidFill>
                  <a:srgbClr val="C00000"/>
                </a:solidFill>
              </a:rPr>
              <a:t>Description of project</a:t>
            </a:r>
            <a:endParaRPr lang="en-IN" dirty="0">
              <a:solidFill>
                <a:srgbClr val="C00000"/>
              </a:solidFill>
            </a:endParaRPr>
          </a:p>
        </p:txBody>
      </p:sp>
      <p:sp>
        <p:nvSpPr>
          <p:cNvPr id="3" name="Content Placeholder 2"/>
          <p:cNvSpPr>
            <a:spLocks noGrp="1"/>
          </p:cNvSpPr>
          <p:nvPr>
            <p:ph idx="1"/>
          </p:nvPr>
        </p:nvSpPr>
        <p:spPr>
          <a:xfrm>
            <a:off x="1141412" y="1894114"/>
            <a:ext cx="9905999" cy="4586199"/>
          </a:xfrm>
        </p:spPr>
        <p:txBody>
          <a:bodyPr>
            <a:normAutofit fontScale="77500" lnSpcReduction="20000"/>
          </a:bodyPr>
          <a:lstStyle/>
          <a:p>
            <a:pPr algn="l"/>
            <a:r>
              <a:rPr lang="en-IN" sz="4000" dirty="0"/>
              <a:t>We are designing a web app that can help people find out recipes based on their input ingredients.</a:t>
            </a:r>
            <a:endParaRPr lang="en-IN" sz="4000" dirty="0"/>
          </a:p>
          <a:p>
            <a:pPr algn="l"/>
            <a:r>
              <a:rPr lang="en-IN" sz="4000" dirty="0"/>
              <a:t>Visiting users who wish to find a recipe will have to enter the ingredients that they possess at their home.</a:t>
            </a:r>
            <a:endParaRPr lang="en-IN" sz="4000" dirty="0"/>
          </a:p>
          <a:p>
            <a:pPr algn="l"/>
            <a:r>
              <a:rPr lang="en-IN" sz="4000" dirty="0"/>
              <a:t>We will try to allow the user to input the ingredients in their native language and translate the name of the ingredient from native language to English using backend end script to search for the recipe.</a:t>
            </a:r>
            <a:endParaRPr lang="en-IN" sz="4000" dirty="0"/>
          </a:p>
          <a:p>
            <a:pPr algn="l"/>
            <a:r>
              <a:rPr lang="en-IN" sz="4000" dirty="0"/>
              <a:t>The input ingredients will be sent to the backend where an efficient algorithm will run to map the input ingredients with recipes.</a:t>
            </a:r>
            <a:endParaRPr lang="en-IN" sz="4000" dirty="0"/>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615736"/>
            <a:ext cx="9905999" cy="4625266"/>
          </a:xfrm>
        </p:spPr>
        <p:txBody>
          <a:bodyPr>
            <a:normAutofit fontScale="77500" lnSpcReduction="20000"/>
          </a:bodyPr>
          <a:lstStyle/>
          <a:p>
            <a:pPr algn="l"/>
            <a:r>
              <a:rPr lang="en-IN" dirty="0"/>
              <a:t>This algorithm will search for all the recipes in the database that contain the ingredients input by the user.</a:t>
            </a:r>
            <a:endParaRPr lang="en-IN" dirty="0"/>
          </a:p>
          <a:p>
            <a:pPr algn="l"/>
            <a:r>
              <a:rPr lang="en-IN" dirty="0"/>
              <a:t>After filtering out the recipes, another algorithm will run, that will display the filtered recipes in such a way that recipes displayed  at top will contain all the ingredients that are input by the user and recipes at bottom will contain some extra and not easily available ingredients also.</a:t>
            </a:r>
            <a:endParaRPr lang="en-IN" dirty="0"/>
          </a:p>
          <a:p>
            <a:pPr algn="l"/>
            <a:r>
              <a:rPr lang="en-IN" dirty="0"/>
              <a:t>There will be 2 types of users and 1 administrator.</a:t>
            </a:r>
            <a:endParaRPr lang="en-IN" dirty="0"/>
          </a:p>
          <a:p>
            <a:pPr algn="l"/>
            <a:r>
              <a:rPr lang="en-IN" dirty="0"/>
              <a:t>Types of Users - </a:t>
            </a:r>
            <a:endParaRPr lang="en-IN" dirty="0"/>
          </a:p>
          <a:p>
            <a:pPr algn="l"/>
            <a:r>
              <a:rPr lang="en-IN" dirty="0"/>
              <a:t>1) Registered Users</a:t>
            </a:r>
            <a:endParaRPr lang="en-IN" dirty="0"/>
          </a:p>
          <a:p>
            <a:pPr algn="l"/>
            <a:r>
              <a:rPr lang="en-IN" dirty="0"/>
              <a:t>2) Unregistered Users.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1311" y="1873188"/>
            <a:ext cx="10069927" cy="4625266"/>
          </a:xfrm>
        </p:spPr>
        <p:txBody>
          <a:bodyPr>
            <a:normAutofit fontScale="77500" lnSpcReduction="20000"/>
          </a:bodyPr>
          <a:lstStyle/>
          <a:p>
            <a:pPr algn="l"/>
            <a:r>
              <a:rPr lang="en-IN" dirty="0"/>
              <a:t>For registering, user will have to fill up a signup form.</a:t>
            </a:r>
            <a:endParaRPr lang="en-IN" dirty="0"/>
          </a:p>
          <a:p>
            <a:pPr algn="l"/>
            <a:r>
              <a:rPr lang="en-IN" dirty="0"/>
              <a:t>Registered users will be able to upload their own recipes as well, on the portal for others to view and will also be able to give reviews.</a:t>
            </a:r>
            <a:endParaRPr lang="en-IN" dirty="0"/>
          </a:p>
          <a:p>
            <a:pPr algn="l"/>
            <a:r>
              <a:rPr lang="en-IN" dirty="0"/>
              <a:t>Unregistered users will visit the website and search for recipes. They wont be able to upload their own recipes. If they want to give their reviews, they will have to signup.</a:t>
            </a:r>
            <a:endParaRPr lang="en-IN" dirty="0"/>
          </a:p>
          <a:p>
            <a:pPr algn="l"/>
            <a:r>
              <a:rPr lang="en-IN" dirty="0"/>
              <a:t>Administrator will have to be authenticated while logging in.</a:t>
            </a:r>
            <a:endParaRPr lang="en-IN" dirty="0"/>
          </a:p>
          <a:p>
            <a:pPr algn="l"/>
            <a:r>
              <a:rPr lang="en-IN" dirty="0"/>
              <a:t>Administrator will have rights to upload new recipes and update old recipes.</a:t>
            </a:r>
            <a:endParaRPr lang="en-IN" dirty="0"/>
          </a:p>
          <a:p>
            <a:pPr algn="l"/>
            <a:r>
              <a:rPr lang="en-IN" dirty="0"/>
              <a:t>Administrator will have rights to take down plagiarised recipes.</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20971" y="215962"/>
            <a:ext cx="4350058" cy="101381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 name="Title 1"/>
          <p:cNvSpPr>
            <a:spLocks noGrp="1"/>
          </p:cNvSpPr>
          <p:nvPr>
            <p:ph type="title"/>
          </p:nvPr>
        </p:nvSpPr>
        <p:spPr>
          <a:xfrm>
            <a:off x="1141413" y="137606"/>
            <a:ext cx="9905998" cy="1170525"/>
          </a:xfrm>
        </p:spPr>
        <p:txBody>
          <a:bodyPr/>
          <a:lstStyle/>
          <a:p>
            <a:pPr algn="ctr"/>
            <a:r>
              <a:rPr lang="en-IN" dirty="0">
                <a:solidFill>
                  <a:srgbClr val="C00000"/>
                </a:solidFill>
              </a:rPr>
              <a:t>Frontend</a:t>
            </a:r>
            <a:r>
              <a:rPr lang="en-IN" dirty="0"/>
              <a:t> </a:t>
            </a:r>
            <a:endParaRPr lang="en-IN" dirty="0"/>
          </a:p>
        </p:txBody>
      </p:sp>
      <p:sp>
        <p:nvSpPr>
          <p:cNvPr id="3" name="Content Placeholder 2"/>
          <p:cNvSpPr>
            <a:spLocks noGrp="1"/>
          </p:cNvSpPr>
          <p:nvPr>
            <p:ph idx="1"/>
          </p:nvPr>
        </p:nvSpPr>
        <p:spPr>
          <a:xfrm>
            <a:off x="1141412" y="1789043"/>
            <a:ext cx="9905999" cy="4002158"/>
          </a:xfrm>
        </p:spPr>
        <p:txBody>
          <a:bodyPr/>
          <a:lstStyle/>
          <a:p>
            <a:r>
              <a:rPr lang="en-IN" dirty="0"/>
              <a:t>HTML</a:t>
            </a:r>
            <a:endParaRPr lang="en-IN" dirty="0"/>
          </a:p>
          <a:p>
            <a:r>
              <a:rPr lang="en-IN" dirty="0"/>
              <a:t>CSS</a:t>
            </a:r>
            <a:endParaRPr lang="en-IN" dirty="0"/>
          </a:p>
          <a:p>
            <a:r>
              <a:rPr lang="en-IN" dirty="0"/>
              <a:t>JAVA SCRIPT</a:t>
            </a:r>
            <a:endParaRPr lang="en-IN" dirty="0"/>
          </a:p>
          <a:p>
            <a:r>
              <a:rPr lang="en-IN" dirty="0"/>
              <a:t>BOOTSTRAP</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20971" y="215962"/>
            <a:ext cx="4350058" cy="101381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 name="Title 1"/>
          <p:cNvSpPr>
            <a:spLocks noGrp="1"/>
          </p:cNvSpPr>
          <p:nvPr>
            <p:ph type="title"/>
          </p:nvPr>
        </p:nvSpPr>
        <p:spPr>
          <a:xfrm>
            <a:off x="598621" y="215962"/>
            <a:ext cx="10994760" cy="1018033"/>
          </a:xfrm>
        </p:spPr>
        <p:txBody>
          <a:bodyPr/>
          <a:lstStyle/>
          <a:p>
            <a:pPr algn="ctr"/>
            <a:r>
              <a:rPr lang="en-IN" dirty="0">
                <a:ln w="0"/>
                <a:solidFill>
                  <a:srgbClr val="C00000"/>
                </a:solidFill>
                <a:effectLst>
                  <a:outerShdw blurRad="38100" dist="19050" dir="2700000" algn="tl" rotWithShape="0">
                    <a:schemeClr val="dk1">
                      <a:alpha val="40000"/>
                    </a:schemeClr>
                  </a:outerShdw>
                </a:effectLst>
              </a:rPr>
              <a:t>Backend</a:t>
            </a:r>
            <a:endParaRPr lang="en-IN" dirty="0">
              <a:ln w="0"/>
              <a:solidFill>
                <a:srgbClr val="C00000"/>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lstStyle/>
          <a:p>
            <a:r>
              <a:rPr lang="en-IN" dirty="0"/>
              <a:t>SQL</a:t>
            </a:r>
            <a:endParaRPr lang="en-IN" dirty="0"/>
          </a:p>
          <a:p>
            <a:r>
              <a:rPr lang="en-IN" dirty="0"/>
              <a:t>NODE.JS</a:t>
            </a:r>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9382" y="379978"/>
            <a:ext cx="4350058" cy="101381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1141413" y="379979"/>
            <a:ext cx="9905998" cy="931986"/>
          </a:xfrm>
          <a:ln>
            <a:noFill/>
          </a:ln>
        </p:spPr>
        <p:txBody>
          <a:bodyPr>
            <a:normAutofit/>
          </a:bodyPr>
          <a:lstStyle/>
          <a:p>
            <a:pPr algn="ctr"/>
            <a:r>
              <a:rPr lang="en-IN" sz="4400" dirty="0">
                <a:ln w="0"/>
                <a:solidFill>
                  <a:srgbClr val="C00000"/>
                </a:solidFill>
                <a:effectLst>
                  <a:outerShdw blurRad="38100" dist="19050" dir="2700000" algn="tl" rotWithShape="0">
                    <a:schemeClr val="dk1">
                      <a:alpha val="40000"/>
                    </a:schemeClr>
                  </a:outerShdw>
                </a:effectLst>
              </a:rPr>
              <a:t>Modular Design</a:t>
            </a:r>
            <a:endParaRPr lang="en-IN" sz="4400" dirty="0">
              <a:ln w="0"/>
              <a:solidFill>
                <a:srgbClr val="C00000"/>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1141412" y="1853503"/>
            <a:ext cx="9905999" cy="4715973"/>
          </a:xfrm>
        </p:spPr>
        <p:txBody>
          <a:bodyPr>
            <a:normAutofit/>
          </a:bodyPr>
          <a:lstStyle/>
          <a:p>
            <a:pPr algn="l"/>
            <a:r>
              <a:rPr lang="en-IN" sz="3200" b="1" dirty="0"/>
              <a:t>Module 1 </a:t>
            </a:r>
            <a:r>
              <a:rPr lang="en-IN" sz="3200" dirty="0"/>
              <a:t>- Home page will display most popular and viewed recipes.</a:t>
            </a:r>
            <a:endParaRPr lang="en-IN" sz="3200" dirty="0"/>
          </a:p>
          <a:p>
            <a:pPr algn="l"/>
            <a:r>
              <a:rPr lang="en-IN" sz="3200" b="1" dirty="0"/>
              <a:t>Module 2 </a:t>
            </a:r>
            <a:r>
              <a:rPr lang="en-IN" sz="3200" dirty="0"/>
              <a:t>- Search page to input the available ingredients and to display the search results.</a:t>
            </a:r>
            <a:endParaRPr lang="en-IN" sz="3200" b="1" dirty="0"/>
          </a:p>
          <a:p>
            <a:pPr algn="l"/>
            <a:r>
              <a:rPr lang="en-IN" sz="3200" b="1" dirty="0"/>
              <a:t>Module 3 </a:t>
            </a:r>
            <a:r>
              <a:rPr lang="en-IN" sz="3200" dirty="0"/>
              <a:t>- Sign Up Page for new users who would like to upload their recipes and give reviews.</a:t>
            </a:r>
            <a:endParaRPr lang="en-IN" sz="3200" dirty="0"/>
          </a:p>
          <a:p>
            <a:pPr algn="l"/>
            <a:r>
              <a:rPr lang="en-IN" sz="3200" b="1" dirty="0"/>
              <a:t>Module 4 </a:t>
            </a:r>
            <a:r>
              <a:rPr lang="en-IN" sz="3200" dirty="0"/>
              <a:t>- Sign In page for existing users to log in.</a:t>
            </a: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4721" y="1875453"/>
            <a:ext cx="10322558" cy="4422710"/>
          </a:xfrm>
        </p:spPr>
        <p:txBody>
          <a:bodyPr>
            <a:normAutofit/>
          </a:bodyPr>
          <a:lstStyle/>
          <a:p>
            <a:pPr algn="l"/>
            <a:r>
              <a:rPr lang="en-IN" sz="3200" b="1" dirty="0"/>
              <a:t>Module 5 </a:t>
            </a:r>
            <a:r>
              <a:rPr lang="en-IN" sz="3200" dirty="0"/>
              <a:t>- Recipe details page to view a particular recipe and to view instructions to cook . Comments and reviews that particular recipe will also be visible on this page.</a:t>
            </a:r>
            <a:endParaRPr lang="en-IN" sz="3200" dirty="0"/>
          </a:p>
          <a:p>
            <a:pPr algn="l"/>
            <a:r>
              <a:rPr lang="en-IN" sz="3200" b="1" dirty="0"/>
              <a:t>Module 6 </a:t>
            </a:r>
            <a:r>
              <a:rPr lang="en-IN" sz="3200" dirty="0"/>
              <a:t>- Page with forms for posting new recipes by the registered users.</a:t>
            </a:r>
            <a:endParaRPr lang="en-IN" sz="3200" dirty="0"/>
          </a:p>
          <a:p>
            <a:pPr algn="l"/>
            <a:r>
              <a:rPr lang="en-IN" sz="3200" b="1" dirty="0"/>
              <a:t>Module 7 </a:t>
            </a:r>
            <a:r>
              <a:rPr lang="en-IN" sz="3200" dirty="0"/>
              <a:t>- Admin page for editing the existing recipes and removing the plagiarised recipes and to add new recipes.</a:t>
            </a:r>
            <a:endParaRPr lang="en-IN" sz="3200" dirty="0"/>
          </a:p>
        </p:txBody>
      </p:sp>
    </p:spTree>
  </p:cSld>
  <p:clrMapOvr>
    <a:masterClrMapping/>
  </p:clrMapOvr>
</p:sld>
</file>

<file path=ppt/theme/theme1.xml><?xml version="1.0" encoding="utf-8"?>
<a:theme xmlns:a="http://schemas.openxmlformats.org/drawingml/2006/main" name="160106-food-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160106-food-template-16x9</Template>
  <TotalTime>0</TotalTime>
  <Words>3350</Words>
  <Application>WPS Presentation</Application>
  <PresentationFormat>Widescreen</PresentationFormat>
  <Paragraphs>64</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SimSun</vt:lpstr>
      <vt:lpstr>Wingdings</vt:lpstr>
      <vt:lpstr>Calibri</vt:lpstr>
      <vt:lpstr>Microsoft YaHei</vt:lpstr>
      <vt:lpstr>Arial Unicode MS</vt:lpstr>
      <vt:lpstr>160106-food-template-16x9</vt:lpstr>
      <vt:lpstr>RECIPE FINDER</vt:lpstr>
      <vt:lpstr>Problem statement</vt:lpstr>
      <vt:lpstr>Description of project</vt:lpstr>
      <vt:lpstr>PowerPoint 演示文稿</vt:lpstr>
      <vt:lpstr>PowerPoint 演示文稿</vt:lpstr>
      <vt:lpstr>Frontend </vt:lpstr>
      <vt:lpstr>Backend</vt:lpstr>
      <vt:lpstr>Modular Design</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FINDER</dc:title>
  <dc:creator>Vedang Sawarkar</dc:creator>
  <cp:lastModifiedBy>sanik</cp:lastModifiedBy>
  <cp:revision>28</cp:revision>
  <dcterms:created xsi:type="dcterms:W3CDTF">2020-08-18T07:19:00Z</dcterms:created>
  <dcterms:modified xsi:type="dcterms:W3CDTF">2020-08-28T13:35:23Z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