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80" r:id="rId2"/>
    <p:sldId id="468" r:id="rId3"/>
    <p:sldId id="447" r:id="rId4"/>
    <p:sldId id="467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6BEF67-DC55-4886-93D6-664B6BA8C2A4}" v="90" dt="2023-01-04T10:13:10.9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6" autoAdjust="0"/>
    <p:restoredTop sz="94291" autoAdjust="0"/>
  </p:normalViewPr>
  <p:slideViewPr>
    <p:cSldViewPr>
      <p:cViewPr varScale="1">
        <p:scale>
          <a:sx n="82" d="100"/>
          <a:sy n="82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AS" userId="fa8fe838be3f8135" providerId="LiveId" clId="{376BEF67-DC55-4886-93D6-664B6BA8C2A4}"/>
    <pc:docChg chg="undo redo custSel addSld delSld modSld sldOrd">
      <pc:chgData name="TEJAS" userId="fa8fe838be3f8135" providerId="LiveId" clId="{376BEF67-DC55-4886-93D6-664B6BA8C2A4}" dt="2023-01-04T10:22:36.611" v="1017" actId="20577"/>
      <pc:docMkLst>
        <pc:docMk/>
      </pc:docMkLst>
      <pc:sldChg chg="addSp modSp mod">
        <pc:chgData name="TEJAS" userId="fa8fe838be3f8135" providerId="LiveId" clId="{376BEF67-DC55-4886-93D6-664B6BA8C2A4}" dt="2023-01-04T10:13:10.971" v="1012" actId="1076"/>
        <pc:sldMkLst>
          <pc:docMk/>
          <pc:sldMk cId="3104367166" sldId="380"/>
        </pc:sldMkLst>
        <pc:spChg chg="mod">
          <ac:chgData name="TEJAS" userId="fa8fe838be3f8135" providerId="LiveId" clId="{376BEF67-DC55-4886-93D6-664B6BA8C2A4}" dt="2023-01-04T10:13:10.971" v="1012" actId="1076"/>
          <ac:spMkLst>
            <pc:docMk/>
            <pc:sldMk cId="3104367166" sldId="380"/>
            <ac:spMk id="4" creationId="{00000000-0000-0000-0000-000000000000}"/>
          </ac:spMkLst>
        </pc:spChg>
        <pc:spChg chg="mod">
          <ac:chgData name="TEJAS" userId="fa8fe838be3f8135" providerId="LiveId" clId="{376BEF67-DC55-4886-93D6-664B6BA8C2A4}" dt="2023-01-04T10:07:02.343" v="968" actId="2711"/>
          <ac:spMkLst>
            <pc:docMk/>
            <pc:sldMk cId="3104367166" sldId="380"/>
            <ac:spMk id="5" creationId="{00000000-0000-0000-0000-000000000000}"/>
          </ac:spMkLst>
        </pc:spChg>
        <pc:picChg chg="add mod">
          <ac:chgData name="TEJAS" userId="fa8fe838be3f8135" providerId="LiveId" clId="{376BEF67-DC55-4886-93D6-664B6BA8C2A4}" dt="2023-01-04T09:24:39.245" v="723" actId="1076"/>
          <ac:picMkLst>
            <pc:docMk/>
            <pc:sldMk cId="3104367166" sldId="380"/>
            <ac:picMk id="3" creationId="{775608C5-75CF-FC66-FBB6-3BE3AE21B510}"/>
          </ac:picMkLst>
        </pc:picChg>
      </pc:sldChg>
      <pc:sldChg chg="addSp delSp modSp mod">
        <pc:chgData name="TEJAS" userId="fa8fe838be3f8135" providerId="LiveId" clId="{376BEF67-DC55-4886-93D6-664B6BA8C2A4}" dt="2023-01-04T10:06:14.838" v="962" actId="2711"/>
        <pc:sldMkLst>
          <pc:docMk/>
          <pc:sldMk cId="1672589710" sldId="447"/>
        </pc:sldMkLst>
        <pc:spChg chg="mod">
          <ac:chgData name="TEJAS" userId="fa8fe838be3f8135" providerId="LiveId" clId="{376BEF67-DC55-4886-93D6-664B6BA8C2A4}" dt="2023-01-04T10:05:45.339" v="957" actId="1076"/>
          <ac:spMkLst>
            <pc:docMk/>
            <pc:sldMk cId="1672589710" sldId="447"/>
            <ac:spMk id="2" creationId="{00000000-0000-0000-0000-000000000000}"/>
          </ac:spMkLst>
        </pc:spChg>
        <pc:spChg chg="mod">
          <ac:chgData name="TEJAS" userId="fa8fe838be3f8135" providerId="LiveId" clId="{376BEF67-DC55-4886-93D6-664B6BA8C2A4}" dt="2023-01-04T10:06:14.838" v="962" actId="2711"/>
          <ac:spMkLst>
            <pc:docMk/>
            <pc:sldMk cId="1672589710" sldId="447"/>
            <ac:spMk id="3" creationId="{00000000-0000-0000-0000-000000000000}"/>
          </ac:spMkLst>
        </pc:spChg>
        <pc:spChg chg="add del mod">
          <ac:chgData name="TEJAS" userId="fa8fe838be3f8135" providerId="LiveId" clId="{376BEF67-DC55-4886-93D6-664B6BA8C2A4}" dt="2023-01-04T09:54:32.470" v="812" actId="478"/>
          <ac:spMkLst>
            <pc:docMk/>
            <pc:sldMk cId="1672589710" sldId="447"/>
            <ac:spMk id="4" creationId="{90E65396-0D47-65B4-E1DE-D883FD7FDAC5}"/>
          </ac:spMkLst>
        </pc:spChg>
        <pc:spChg chg="add del mod">
          <ac:chgData name="TEJAS" userId="fa8fe838be3f8135" providerId="LiveId" clId="{376BEF67-DC55-4886-93D6-664B6BA8C2A4}" dt="2023-01-04T09:55:02.577" v="816" actId="21"/>
          <ac:spMkLst>
            <pc:docMk/>
            <pc:sldMk cId="1672589710" sldId="447"/>
            <ac:spMk id="5" creationId="{2B61B7B6-55E9-A79E-0C62-30E30DE65192}"/>
          </ac:spMkLst>
        </pc:spChg>
        <pc:spChg chg="add del mod">
          <ac:chgData name="TEJAS" userId="fa8fe838be3f8135" providerId="LiveId" clId="{376BEF67-DC55-4886-93D6-664B6BA8C2A4}" dt="2023-01-04T09:55:16.888" v="818" actId="21"/>
          <ac:spMkLst>
            <pc:docMk/>
            <pc:sldMk cId="1672589710" sldId="447"/>
            <ac:spMk id="6" creationId="{8DCAF65D-F83A-8B6D-A70F-E9043A2B4BEF}"/>
          </ac:spMkLst>
        </pc:spChg>
        <pc:spChg chg="add mod">
          <ac:chgData name="TEJAS" userId="fa8fe838be3f8135" providerId="LiveId" clId="{376BEF67-DC55-4886-93D6-664B6BA8C2A4}" dt="2023-01-04T10:06:08.230" v="961" actId="2711"/>
          <ac:spMkLst>
            <pc:docMk/>
            <pc:sldMk cId="1672589710" sldId="447"/>
            <ac:spMk id="7" creationId="{0748745F-A26F-ECCE-BD31-B849942BA651}"/>
          </ac:spMkLst>
        </pc:spChg>
      </pc:sldChg>
      <pc:sldChg chg="del">
        <pc:chgData name="TEJAS" userId="fa8fe838be3f8135" providerId="LiveId" clId="{376BEF67-DC55-4886-93D6-664B6BA8C2A4}" dt="2023-01-04T08:34:07.931" v="161" actId="47"/>
        <pc:sldMkLst>
          <pc:docMk/>
          <pc:sldMk cId="2811052140" sldId="465"/>
        </pc:sldMkLst>
      </pc:sldChg>
      <pc:sldChg chg="modSp mod">
        <pc:chgData name="TEJAS" userId="fa8fe838be3f8135" providerId="LiveId" clId="{376BEF67-DC55-4886-93D6-664B6BA8C2A4}" dt="2023-01-04T10:06:24.450" v="963" actId="2711"/>
        <pc:sldMkLst>
          <pc:docMk/>
          <pc:sldMk cId="2925061169" sldId="467"/>
        </pc:sldMkLst>
        <pc:spChg chg="mod">
          <ac:chgData name="TEJAS" userId="fa8fe838be3f8135" providerId="LiveId" clId="{376BEF67-DC55-4886-93D6-664B6BA8C2A4}" dt="2023-01-04T09:58:34.668" v="873" actId="1076"/>
          <ac:spMkLst>
            <pc:docMk/>
            <pc:sldMk cId="2925061169" sldId="467"/>
            <ac:spMk id="2" creationId="{00000000-0000-0000-0000-000000000000}"/>
          </ac:spMkLst>
        </pc:spChg>
        <pc:spChg chg="mod">
          <ac:chgData name="TEJAS" userId="fa8fe838be3f8135" providerId="LiveId" clId="{376BEF67-DC55-4886-93D6-664B6BA8C2A4}" dt="2023-01-04T10:06:24.450" v="963" actId="2711"/>
          <ac:spMkLst>
            <pc:docMk/>
            <pc:sldMk cId="2925061169" sldId="467"/>
            <ac:spMk id="3" creationId="{00000000-0000-0000-0000-000000000000}"/>
          </ac:spMkLst>
        </pc:spChg>
      </pc:sldChg>
      <pc:sldChg chg="modSp mod ord">
        <pc:chgData name="TEJAS" userId="fa8fe838be3f8135" providerId="LiveId" clId="{376BEF67-DC55-4886-93D6-664B6BA8C2A4}" dt="2023-01-04T10:05:10.610" v="953" actId="2711"/>
        <pc:sldMkLst>
          <pc:docMk/>
          <pc:sldMk cId="472918263" sldId="468"/>
        </pc:sldMkLst>
        <pc:spChg chg="mod">
          <ac:chgData name="TEJAS" userId="fa8fe838be3f8135" providerId="LiveId" clId="{376BEF67-DC55-4886-93D6-664B6BA8C2A4}" dt="2023-01-04T10:02:25.875" v="907" actId="1076"/>
          <ac:spMkLst>
            <pc:docMk/>
            <pc:sldMk cId="472918263" sldId="468"/>
            <ac:spMk id="2" creationId="{00000000-0000-0000-0000-000000000000}"/>
          </ac:spMkLst>
        </pc:spChg>
        <pc:spChg chg="mod">
          <ac:chgData name="TEJAS" userId="fa8fe838be3f8135" providerId="LiveId" clId="{376BEF67-DC55-4886-93D6-664B6BA8C2A4}" dt="2023-01-04T10:05:10.610" v="953" actId="2711"/>
          <ac:spMkLst>
            <pc:docMk/>
            <pc:sldMk cId="472918263" sldId="468"/>
            <ac:spMk id="3" creationId="{00000000-0000-0000-0000-000000000000}"/>
          </ac:spMkLst>
        </pc:spChg>
      </pc:sldChg>
      <pc:sldChg chg="del">
        <pc:chgData name="TEJAS" userId="fa8fe838be3f8135" providerId="LiveId" clId="{376BEF67-DC55-4886-93D6-664B6BA8C2A4}" dt="2023-01-04T08:45:34.350" v="380" actId="47"/>
        <pc:sldMkLst>
          <pc:docMk/>
          <pc:sldMk cId="546593909" sldId="469"/>
        </pc:sldMkLst>
      </pc:sldChg>
      <pc:sldChg chg="del">
        <pc:chgData name="TEJAS" userId="fa8fe838be3f8135" providerId="LiveId" clId="{376BEF67-DC55-4886-93D6-664B6BA8C2A4}" dt="2023-01-04T08:53:36.351" v="445" actId="47"/>
        <pc:sldMkLst>
          <pc:docMk/>
          <pc:sldMk cId="2776106808" sldId="470"/>
        </pc:sldMkLst>
      </pc:sldChg>
      <pc:sldChg chg="del">
        <pc:chgData name="TEJAS" userId="fa8fe838be3f8135" providerId="LiveId" clId="{376BEF67-DC55-4886-93D6-664B6BA8C2A4}" dt="2023-01-04T09:49:33.747" v="751" actId="47"/>
        <pc:sldMkLst>
          <pc:docMk/>
          <pc:sldMk cId="3264097293" sldId="471"/>
        </pc:sldMkLst>
      </pc:sldChg>
      <pc:sldChg chg="del">
        <pc:chgData name="TEJAS" userId="fa8fe838be3f8135" providerId="LiveId" clId="{376BEF67-DC55-4886-93D6-664B6BA8C2A4}" dt="2023-01-04T09:49:34.681" v="752" actId="47"/>
        <pc:sldMkLst>
          <pc:docMk/>
          <pc:sldMk cId="4012366980" sldId="472"/>
        </pc:sldMkLst>
      </pc:sldChg>
      <pc:sldChg chg="del">
        <pc:chgData name="TEJAS" userId="fa8fe838be3f8135" providerId="LiveId" clId="{376BEF67-DC55-4886-93D6-664B6BA8C2A4}" dt="2023-01-04T09:49:36.246" v="753" actId="47"/>
        <pc:sldMkLst>
          <pc:docMk/>
          <pc:sldMk cId="801740511" sldId="473"/>
        </pc:sldMkLst>
      </pc:sldChg>
      <pc:sldChg chg="del">
        <pc:chgData name="TEJAS" userId="fa8fe838be3f8135" providerId="LiveId" clId="{376BEF67-DC55-4886-93D6-664B6BA8C2A4}" dt="2023-01-04T09:49:37.017" v="754" actId="47"/>
        <pc:sldMkLst>
          <pc:docMk/>
          <pc:sldMk cId="1130833099" sldId="474"/>
        </pc:sldMkLst>
      </pc:sldChg>
      <pc:sldChg chg="del">
        <pc:chgData name="TEJAS" userId="fa8fe838be3f8135" providerId="LiveId" clId="{376BEF67-DC55-4886-93D6-664B6BA8C2A4}" dt="2023-01-04T09:49:37.760" v="755" actId="47"/>
        <pc:sldMkLst>
          <pc:docMk/>
          <pc:sldMk cId="3151549722" sldId="475"/>
        </pc:sldMkLst>
      </pc:sldChg>
      <pc:sldChg chg="del">
        <pc:chgData name="TEJAS" userId="fa8fe838be3f8135" providerId="LiveId" clId="{376BEF67-DC55-4886-93D6-664B6BA8C2A4}" dt="2023-01-04T09:49:40.459" v="759" actId="47"/>
        <pc:sldMkLst>
          <pc:docMk/>
          <pc:sldMk cId="1606786877" sldId="479"/>
        </pc:sldMkLst>
      </pc:sldChg>
      <pc:sldChg chg="del">
        <pc:chgData name="TEJAS" userId="fa8fe838be3f8135" providerId="LiveId" clId="{376BEF67-DC55-4886-93D6-664B6BA8C2A4}" dt="2023-01-04T09:49:41.865" v="760" actId="47"/>
        <pc:sldMkLst>
          <pc:docMk/>
          <pc:sldMk cId="4200276096" sldId="480"/>
        </pc:sldMkLst>
      </pc:sldChg>
      <pc:sldChg chg="del">
        <pc:chgData name="TEJAS" userId="fa8fe838be3f8135" providerId="LiveId" clId="{376BEF67-DC55-4886-93D6-664B6BA8C2A4}" dt="2023-01-04T09:49:43.467" v="762" actId="47"/>
        <pc:sldMkLst>
          <pc:docMk/>
          <pc:sldMk cId="2219853001" sldId="481"/>
        </pc:sldMkLst>
      </pc:sldChg>
      <pc:sldChg chg="addSp delSp modSp add del mod">
        <pc:chgData name="TEJAS" userId="fa8fe838be3f8135" providerId="LiveId" clId="{376BEF67-DC55-4886-93D6-664B6BA8C2A4}" dt="2023-01-04T10:22:36.611" v="1017" actId="20577"/>
        <pc:sldMkLst>
          <pc:docMk/>
          <pc:sldMk cId="2503743309" sldId="482"/>
        </pc:sldMkLst>
        <pc:spChg chg="mod">
          <ac:chgData name="TEJAS" userId="fa8fe838be3f8135" providerId="LiveId" clId="{376BEF67-DC55-4886-93D6-664B6BA8C2A4}" dt="2023-01-04T10:22:36.611" v="1017" actId="20577"/>
          <ac:spMkLst>
            <pc:docMk/>
            <pc:sldMk cId="2503743309" sldId="482"/>
            <ac:spMk id="2" creationId="{00000000-0000-0000-0000-000000000000}"/>
          </ac:spMkLst>
        </pc:spChg>
        <pc:spChg chg="del mod">
          <ac:chgData name="TEJAS" userId="fa8fe838be3f8135" providerId="LiveId" clId="{376BEF67-DC55-4886-93D6-664B6BA8C2A4}" dt="2023-01-04T09:50:37.570" v="783" actId="21"/>
          <ac:spMkLst>
            <pc:docMk/>
            <pc:sldMk cId="2503743309" sldId="482"/>
            <ac:spMk id="3" creationId="{00000000-0000-0000-0000-000000000000}"/>
          </ac:spMkLst>
        </pc:spChg>
        <pc:spChg chg="add del mod">
          <ac:chgData name="TEJAS" userId="fa8fe838be3f8135" providerId="LiveId" clId="{376BEF67-DC55-4886-93D6-664B6BA8C2A4}" dt="2023-01-04T09:50:46.900" v="784" actId="478"/>
          <ac:spMkLst>
            <pc:docMk/>
            <pc:sldMk cId="2503743309" sldId="482"/>
            <ac:spMk id="4" creationId="{FD56FEC6-2EE9-300A-5308-3B70D636C5ED}"/>
          </ac:spMkLst>
        </pc:spChg>
      </pc:sldChg>
      <pc:sldChg chg="del">
        <pc:chgData name="TEJAS" userId="fa8fe838be3f8135" providerId="LiveId" clId="{376BEF67-DC55-4886-93D6-664B6BA8C2A4}" dt="2023-01-04T09:49:44.237" v="763" actId="47"/>
        <pc:sldMkLst>
          <pc:docMk/>
          <pc:sldMk cId="14806178" sldId="483"/>
        </pc:sldMkLst>
      </pc:sldChg>
      <pc:sldChg chg="del">
        <pc:chgData name="TEJAS" userId="fa8fe838be3f8135" providerId="LiveId" clId="{376BEF67-DC55-4886-93D6-664B6BA8C2A4}" dt="2023-01-04T09:49:42.820" v="761" actId="47"/>
        <pc:sldMkLst>
          <pc:docMk/>
          <pc:sldMk cId="1871721487" sldId="484"/>
        </pc:sldMkLst>
      </pc:sldChg>
      <pc:sldChg chg="del">
        <pc:chgData name="TEJAS" userId="fa8fe838be3f8135" providerId="LiveId" clId="{376BEF67-DC55-4886-93D6-664B6BA8C2A4}" dt="2023-01-04T09:49:44.926" v="764" actId="47"/>
        <pc:sldMkLst>
          <pc:docMk/>
          <pc:sldMk cId="402008824" sldId="485"/>
        </pc:sldMkLst>
      </pc:sldChg>
      <pc:sldChg chg="del">
        <pc:chgData name="TEJAS" userId="fa8fe838be3f8135" providerId="LiveId" clId="{376BEF67-DC55-4886-93D6-664B6BA8C2A4}" dt="2023-01-04T09:49:38.326" v="756" actId="47"/>
        <pc:sldMkLst>
          <pc:docMk/>
          <pc:sldMk cId="3791360886" sldId="486"/>
        </pc:sldMkLst>
      </pc:sldChg>
      <pc:sldChg chg="del">
        <pc:chgData name="TEJAS" userId="fa8fe838be3f8135" providerId="LiveId" clId="{376BEF67-DC55-4886-93D6-664B6BA8C2A4}" dt="2023-01-04T09:49:38.881" v="757" actId="47"/>
        <pc:sldMkLst>
          <pc:docMk/>
          <pc:sldMk cId="3791360886" sldId="487"/>
        </pc:sldMkLst>
      </pc:sldChg>
      <pc:sldChg chg="del">
        <pc:chgData name="TEJAS" userId="fa8fe838be3f8135" providerId="LiveId" clId="{376BEF67-DC55-4886-93D6-664B6BA8C2A4}" dt="2023-01-04T09:49:39.571" v="758" actId="47"/>
        <pc:sldMkLst>
          <pc:docMk/>
          <pc:sldMk cId="3791360886" sldId="4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FCA5470-5C8E-446B-A050-B52CB9465093}" type="datetimeFigureOut">
              <a:rPr lang="en-US"/>
              <a:pPr>
                <a:defRPr/>
              </a:pPr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8CDF3FD-752D-45B6-8FA2-A6A9AB1CA7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86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ED23A-0040-42C1-A856-FBCCBF955FB8}" type="datetimeFigureOut">
              <a:rPr lang="en-IN" smtClean="0"/>
              <a:t>09-04-2023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76F6B-3FBD-423E-9A61-A4E4479915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056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latin typeface="Agency FB" panose="020B0503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76F6B-3FBD-423E-9A61-A4E44799159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395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Clr>
                <a:schemeClr val="tx1"/>
              </a:buClr>
              <a:buFont typeface="Arial" panose="020B0604020202020204" pitchFamily="34" charset="0"/>
              <a:buNone/>
            </a:pPr>
            <a:endParaRPr lang="en-IN" sz="1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76F6B-3FBD-423E-9A61-A4E44799159F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44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C3F40-8760-43FA-9059-330E2D1C5C70}" type="datetimeFigureOut">
              <a:rPr lang="en-US"/>
              <a:pPr>
                <a:defRPr/>
              </a:pPr>
              <a:t>4/9/2023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F37E34-F76E-411B-90DA-1125C1A7C4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6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24CD1-EF35-48EC-BA1B-9B5025510BD9}" type="datetimeFigureOut">
              <a:rPr lang="en-US"/>
              <a:pPr>
                <a:defRPr/>
              </a:pPr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656AA-32B3-492C-BFFA-08320FA7FD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5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BC49E-F306-4F4F-A720-509760451F08}" type="datetimeFigureOut">
              <a:rPr lang="en-US"/>
              <a:pPr>
                <a:defRPr/>
              </a:pPr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A73B3-251F-4012-A178-BBC875D9E0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9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50D6A-FDA4-4AAD-9067-C1C0F5874746}" type="datetimeFigureOut">
              <a:rPr lang="en-US"/>
              <a:pPr>
                <a:defRPr/>
              </a:pPr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74369-F8FB-4CDE-949A-51F088BEA6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2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0CB57-D793-4261-A051-0932427D3832}" type="datetimeFigureOut">
              <a:rPr lang="en-US"/>
              <a:pPr>
                <a:defRPr/>
              </a:pPr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F766A-C5A5-4873-8386-FDE9D44195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5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3E672-DD0F-429A-A51A-BA12958DE0B3}" type="datetimeFigureOut">
              <a:rPr lang="en-US"/>
              <a:pPr>
                <a:defRPr/>
              </a:pPr>
              <a:t>4/9/2023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623E0-7478-40B7-B92D-7F5D063FC6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8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88AF-5BD7-4079-8346-6A274D5FC336}" type="datetimeFigureOut">
              <a:rPr lang="en-US"/>
              <a:pPr>
                <a:defRPr/>
              </a:pPr>
              <a:t>4/9/2023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09FB5-89BF-4E64-933D-5B0FFF9E4E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1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57C8D-3EF8-44BC-B1DA-256E8FD87A7D}" type="datetimeFigureOut">
              <a:rPr lang="en-US"/>
              <a:pPr>
                <a:defRPr/>
              </a:pPr>
              <a:t>4/9/2023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DB2E7-D513-4104-8B1D-16CABE96F2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DB28F-1F99-4A05-9EDC-731F8BFB0A81}" type="datetimeFigureOut">
              <a:rPr lang="en-US"/>
              <a:pPr>
                <a:defRPr/>
              </a:pPr>
              <a:t>4/9/2023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11ECB-7294-4D8D-AC6A-F7A0811FF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44ACE-1529-490F-9CF3-58EAB28A18F7}" type="datetimeFigureOut">
              <a:rPr lang="en-US"/>
              <a:pPr>
                <a:defRPr/>
              </a:pPr>
              <a:t>4/9/2023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31AF7-A381-4DAD-917E-607CD0CA69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4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C90EB-F603-4F18-8813-9028B0034AE6}" type="datetimeFigureOut">
              <a:rPr lang="en-US"/>
              <a:pPr>
                <a:defRPr/>
              </a:pPr>
              <a:t>4/9/2023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C54E4-1DE5-47D9-8CC9-7B90BA4754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9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B96FF00-D3F7-4917-A9E8-A1C7FCB86C03}" type="datetimeFigureOut">
              <a:rPr lang="en-US"/>
              <a:pPr>
                <a:defRPr/>
              </a:pPr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FACC600-3636-4FC7-B750-7944793B9A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19275" y="584724"/>
            <a:ext cx="5505450" cy="1244076"/>
          </a:xfrm>
        </p:spPr>
        <p:txBody>
          <a:bodyPr/>
          <a:lstStyle/>
          <a:p>
            <a:r>
              <a:rPr lang="en-US" sz="3200" b="1" dirty="0"/>
              <a:t>The Trans Project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-158620" y="4648200"/>
            <a:ext cx="9296400" cy="1295400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Presented BY:- Tejas Deshmukh.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Project Guide:-  </a:t>
            </a:r>
          </a:p>
          <a:p>
            <a:r>
              <a:rPr lang="en-US" sz="1600" dirty="0">
                <a:solidFill>
                  <a:schemeClr val="tx1"/>
                </a:solidFill>
              </a:rPr>
              <a:t>Prof. Nida </a:t>
            </a:r>
            <a:r>
              <a:rPr lang="en-US" sz="1600" dirty="0" err="1">
                <a:solidFill>
                  <a:schemeClr val="tx1"/>
                </a:solidFill>
              </a:rPr>
              <a:t>Parkar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endParaRPr lang="en-US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A891FA-7C32-323A-8542-5E52B527F9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43400" y="1752600"/>
            <a:ext cx="3612220" cy="2054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B5EC7F-8A8B-7310-1A23-3BF799886F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57810" y="1783702"/>
            <a:ext cx="2054695" cy="205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6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0" y="533400"/>
            <a:ext cx="2819400" cy="808038"/>
          </a:xfrm>
        </p:spPr>
        <p:txBody>
          <a:bodyPr/>
          <a:lstStyle/>
          <a:p>
            <a:pPr marL="571500" indent="-514350"/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99" y="2057400"/>
            <a:ext cx="8229600" cy="33528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sz="66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lvl="0"/>
            <a:endParaRPr lang="en-IN" sz="9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1FC9D-82AB-75AB-A07A-F63AB3389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1"/>
            <a:ext cx="9067800" cy="490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1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E3B2A3-0C37-FB69-09B6-FAEB1EFA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TRANSLITERATION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29EAE6-A339-F51C-0FE1-5D564C8EB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930" y="1676400"/>
            <a:ext cx="4934140" cy="4479341"/>
          </a:xfrm>
        </p:spPr>
      </p:pic>
    </p:spTree>
    <p:extLst>
      <p:ext uri="{BB962C8B-B14F-4D97-AF65-F5344CB8AC3E}">
        <p14:creationId xmlns:p14="http://schemas.microsoft.com/office/powerpoint/2010/main" val="167258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855577"/>
            <a:ext cx="5010150" cy="762000"/>
          </a:xfrm>
        </p:spPr>
        <p:txBody>
          <a:bodyPr/>
          <a:lstStyle/>
          <a:p>
            <a:r>
              <a:rPr lang="en-US" sz="4000" b="1" dirty="0">
                <a:solidFill>
                  <a:srgbClr val="C00000"/>
                </a:solidFill>
              </a:rPr>
              <a:t>Speech translation</a:t>
            </a:r>
            <a:endParaRPr lang="en-US" sz="4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CF29AF2-AED4-3267-CA76-18C3C64D5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05" y="1885620"/>
            <a:ext cx="8184589" cy="3955123"/>
          </a:xfrm>
        </p:spPr>
      </p:pic>
    </p:spTree>
    <p:extLst>
      <p:ext uri="{BB962C8B-B14F-4D97-AF65-F5344CB8AC3E}">
        <p14:creationId xmlns:p14="http://schemas.microsoft.com/office/powerpoint/2010/main" val="292506116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E2317B5-2DF1-430F-B0A0-6B45B1FA141A}" vid="{2E7DD423-2E71-4340-8E2A-AF187DE81B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10343</TotalTime>
  <Words>22</Words>
  <Application>Microsoft Office PowerPoint</Application>
  <PresentationFormat>On-screen Show (4:3)</PresentationFormat>
  <Paragraphs>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Agency FB</vt:lpstr>
      <vt:lpstr>Arial</vt:lpstr>
      <vt:lpstr>Arial Rounded MT Bold</vt:lpstr>
      <vt:lpstr>Calibri</vt:lpstr>
      <vt:lpstr>Roboto</vt:lpstr>
      <vt:lpstr>Presentation3</vt:lpstr>
      <vt:lpstr>The Trans Project</vt:lpstr>
      <vt:lpstr>PowerPoint Presentation</vt:lpstr>
      <vt:lpstr>TRANSLITERATION</vt:lpstr>
      <vt:lpstr>Speech translation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Orientation</dc:title>
  <dc:creator>Suhas Pote</dc:creator>
  <cp:lastModifiedBy>TEJAS DESHMUKH</cp:lastModifiedBy>
  <cp:revision>496</cp:revision>
  <dcterms:created xsi:type="dcterms:W3CDTF">2016-07-19T06:37:48Z</dcterms:created>
  <dcterms:modified xsi:type="dcterms:W3CDTF">2023-04-09T04:24:56Z</dcterms:modified>
</cp:coreProperties>
</file>