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441F56-0B84-745F-A8D3-61400776FE9C}" v="64" dt="2024-10-18T17:27:35.613"/>
    <p1510:client id="{A604BC79-A8D5-42A8-01DC-4F3D6C1B5D69}" v="11" dt="2024-10-20T06:50:40.078"/>
    <p1510:client id="{CCF5995E-3AB4-6B19-24DD-841955E99153}" v="195" dt="2024-10-20T06:50:02.9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JAS MELKOTE - 122150142 - MITBLR" userId="S::tejas2.mitblr2022@learner.manipal.edu::cb341dd7-3e07-48a6-9d01-7da4964e0e4d" providerId="AD" clId="Web-{A604BC79-A8D5-42A8-01DC-4F3D6C1B5D69}"/>
    <pc:docChg chg="addSld modSld">
      <pc:chgData name="TEJAS MELKOTE - 122150142 - MITBLR" userId="S::tejas2.mitblr2022@learner.manipal.edu::cb341dd7-3e07-48a6-9d01-7da4964e0e4d" providerId="AD" clId="Web-{A604BC79-A8D5-42A8-01DC-4F3D6C1B5D69}" dt="2024-10-20T06:51:37.970" v="23"/>
      <pc:docMkLst>
        <pc:docMk/>
      </pc:docMkLst>
      <pc:sldChg chg="addSp modSp mod setBg">
        <pc:chgData name="TEJAS MELKOTE - 122150142 - MITBLR" userId="S::tejas2.mitblr2022@learner.manipal.edu::cb341dd7-3e07-48a6-9d01-7da4964e0e4d" providerId="AD" clId="Web-{A604BC79-A8D5-42A8-01DC-4F3D6C1B5D69}" dt="2024-10-20T06:50:49.438" v="12"/>
        <pc:sldMkLst>
          <pc:docMk/>
          <pc:sldMk cId="900507442" sldId="258"/>
        </pc:sldMkLst>
        <pc:spChg chg="mod">
          <ac:chgData name="TEJAS MELKOTE - 122150142 - MITBLR" userId="S::tejas2.mitblr2022@learner.manipal.edu::cb341dd7-3e07-48a6-9d01-7da4964e0e4d" providerId="AD" clId="Web-{A604BC79-A8D5-42A8-01DC-4F3D6C1B5D69}" dt="2024-10-20T06:50:49.438" v="12"/>
          <ac:spMkLst>
            <pc:docMk/>
            <pc:sldMk cId="900507442" sldId="258"/>
            <ac:spMk id="2" creationId="{71A5D75A-53A6-3E30-2E1A-DAE011885114}"/>
          </ac:spMkLst>
        </pc:spChg>
        <pc:spChg chg="mod">
          <ac:chgData name="TEJAS MELKOTE - 122150142 - MITBLR" userId="S::tejas2.mitblr2022@learner.manipal.edu::cb341dd7-3e07-48a6-9d01-7da4964e0e4d" providerId="AD" clId="Web-{A604BC79-A8D5-42A8-01DC-4F3D6C1B5D69}" dt="2024-10-20T06:50:49.438" v="12"/>
          <ac:spMkLst>
            <pc:docMk/>
            <pc:sldMk cId="900507442" sldId="258"/>
            <ac:spMk id="3" creationId="{79103C43-9569-7C74-6736-2C4F1213826B}"/>
          </ac:spMkLst>
        </pc:spChg>
        <pc:spChg chg="add">
          <ac:chgData name="TEJAS MELKOTE - 122150142 - MITBLR" userId="S::tejas2.mitblr2022@learner.manipal.edu::cb341dd7-3e07-48a6-9d01-7da4964e0e4d" providerId="AD" clId="Web-{A604BC79-A8D5-42A8-01DC-4F3D6C1B5D69}" dt="2024-10-20T06:50:49.438" v="12"/>
          <ac:spMkLst>
            <pc:docMk/>
            <pc:sldMk cId="900507442" sldId="258"/>
            <ac:spMk id="9" creationId="{C0763A76-9F1C-4FC5-82B7-DD475DA461B2}"/>
          </ac:spMkLst>
        </pc:spChg>
        <pc:spChg chg="add">
          <ac:chgData name="TEJAS MELKOTE - 122150142 - MITBLR" userId="S::tejas2.mitblr2022@learner.manipal.edu::cb341dd7-3e07-48a6-9d01-7da4964e0e4d" providerId="AD" clId="Web-{A604BC79-A8D5-42A8-01DC-4F3D6C1B5D69}" dt="2024-10-20T06:50:49.438" v="12"/>
          <ac:spMkLst>
            <pc:docMk/>
            <pc:sldMk cId="900507442" sldId="258"/>
            <ac:spMk id="11" creationId="{E81BF4F6-F2CF-4984-9D14-D6966D92F99F}"/>
          </ac:spMkLst>
        </pc:spChg>
        <pc:picChg chg="add">
          <ac:chgData name="TEJAS MELKOTE - 122150142 - MITBLR" userId="S::tejas2.mitblr2022@learner.manipal.edu::cb341dd7-3e07-48a6-9d01-7da4964e0e4d" providerId="AD" clId="Web-{A604BC79-A8D5-42A8-01DC-4F3D6C1B5D69}" dt="2024-10-20T06:50:49.438" v="12"/>
          <ac:picMkLst>
            <pc:docMk/>
            <pc:sldMk cId="900507442" sldId="258"/>
            <ac:picMk id="5" creationId="{B323935D-7010-E746-7A73-BD8F5F53E47E}"/>
          </ac:picMkLst>
        </pc:picChg>
      </pc:sldChg>
      <pc:sldChg chg="addSp modSp mod setBg">
        <pc:chgData name="TEJAS MELKOTE - 122150142 - MITBLR" userId="S::tejas2.mitblr2022@learner.manipal.edu::cb341dd7-3e07-48a6-9d01-7da4964e0e4d" providerId="AD" clId="Web-{A604BC79-A8D5-42A8-01DC-4F3D6C1B5D69}" dt="2024-10-20T06:50:54.329" v="13"/>
        <pc:sldMkLst>
          <pc:docMk/>
          <pc:sldMk cId="2969125800" sldId="259"/>
        </pc:sldMkLst>
        <pc:spChg chg="mod">
          <ac:chgData name="TEJAS MELKOTE - 122150142 - MITBLR" userId="S::tejas2.mitblr2022@learner.manipal.edu::cb341dd7-3e07-48a6-9d01-7da4964e0e4d" providerId="AD" clId="Web-{A604BC79-A8D5-42A8-01DC-4F3D6C1B5D69}" dt="2024-10-20T06:50:54.329" v="13"/>
          <ac:spMkLst>
            <pc:docMk/>
            <pc:sldMk cId="2969125800" sldId="259"/>
            <ac:spMk id="2" creationId="{E2814510-F479-234A-2420-3F40D22098B2}"/>
          </ac:spMkLst>
        </pc:spChg>
        <pc:spChg chg="mod">
          <ac:chgData name="TEJAS MELKOTE - 122150142 - MITBLR" userId="S::tejas2.mitblr2022@learner.manipal.edu::cb341dd7-3e07-48a6-9d01-7da4964e0e4d" providerId="AD" clId="Web-{A604BC79-A8D5-42A8-01DC-4F3D6C1B5D69}" dt="2024-10-20T06:50:54.329" v="13"/>
          <ac:spMkLst>
            <pc:docMk/>
            <pc:sldMk cId="2969125800" sldId="259"/>
            <ac:spMk id="3" creationId="{8FB0C972-9D14-5447-41FC-8B6F5306405A}"/>
          </ac:spMkLst>
        </pc:spChg>
        <pc:spChg chg="add">
          <ac:chgData name="TEJAS MELKOTE - 122150142 - MITBLR" userId="S::tejas2.mitblr2022@learner.manipal.edu::cb341dd7-3e07-48a6-9d01-7da4964e0e4d" providerId="AD" clId="Web-{A604BC79-A8D5-42A8-01DC-4F3D6C1B5D69}" dt="2024-10-20T06:50:54.329" v="13"/>
          <ac:spMkLst>
            <pc:docMk/>
            <pc:sldMk cId="2969125800" sldId="259"/>
            <ac:spMk id="8" creationId="{815925C2-A704-4D47-B1C1-3FCA52512EC1}"/>
          </ac:spMkLst>
        </pc:spChg>
        <pc:spChg chg="add">
          <ac:chgData name="TEJAS MELKOTE - 122150142 - MITBLR" userId="S::tejas2.mitblr2022@learner.manipal.edu::cb341dd7-3e07-48a6-9d01-7da4964e0e4d" providerId="AD" clId="Web-{A604BC79-A8D5-42A8-01DC-4F3D6C1B5D69}" dt="2024-10-20T06:50:54.329" v="13"/>
          <ac:spMkLst>
            <pc:docMk/>
            <pc:sldMk cId="2969125800" sldId="259"/>
            <ac:spMk id="10" creationId="{01D4315C-C23C-4FD3-98DF-08C29E2292A8}"/>
          </ac:spMkLst>
        </pc:spChg>
        <pc:grpChg chg="add">
          <ac:chgData name="TEJAS MELKOTE - 122150142 - MITBLR" userId="S::tejas2.mitblr2022@learner.manipal.edu::cb341dd7-3e07-48a6-9d01-7da4964e0e4d" providerId="AD" clId="Web-{A604BC79-A8D5-42A8-01DC-4F3D6C1B5D69}" dt="2024-10-20T06:50:54.329" v="13"/>
          <ac:grpSpMkLst>
            <pc:docMk/>
            <pc:sldMk cId="2969125800" sldId="259"/>
            <ac:grpSpMk id="12" creationId="{5E6B47BC-43FD-4C91-8BFF-B41B99A8A39E}"/>
          </ac:grpSpMkLst>
        </pc:grpChg>
        <pc:grpChg chg="add">
          <ac:chgData name="TEJAS MELKOTE - 122150142 - MITBLR" userId="S::tejas2.mitblr2022@learner.manipal.edu::cb341dd7-3e07-48a6-9d01-7da4964e0e4d" providerId="AD" clId="Web-{A604BC79-A8D5-42A8-01DC-4F3D6C1B5D69}" dt="2024-10-20T06:50:54.329" v="13"/>
          <ac:grpSpMkLst>
            <pc:docMk/>
            <pc:sldMk cId="2969125800" sldId="259"/>
            <ac:grpSpMk id="16" creationId="{43F5E015-E085-4624-B431-B42414448684}"/>
          </ac:grpSpMkLst>
        </pc:grpChg>
      </pc:sldChg>
      <pc:sldChg chg="addSp modSp mod setBg">
        <pc:chgData name="TEJAS MELKOTE - 122150142 - MITBLR" userId="S::tejas2.mitblr2022@learner.manipal.edu::cb341dd7-3e07-48a6-9d01-7da4964e0e4d" providerId="AD" clId="Web-{A604BC79-A8D5-42A8-01DC-4F3D6C1B5D69}" dt="2024-10-20T06:50:59.625" v="14"/>
        <pc:sldMkLst>
          <pc:docMk/>
          <pc:sldMk cId="2103841724" sldId="260"/>
        </pc:sldMkLst>
        <pc:spChg chg="mod">
          <ac:chgData name="TEJAS MELKOTE - 122150142 - MITBLR" userId="S::tejas2.mitblr2022@learner.manipal.edu::cb341dd7-3e07-48a6-9d01-7da4964e0e4d" providerId="AD" clId="Web-{A604BC79-A8D5-42A8-01DC-4F3D6C1B5D69}" dt="2024-10-20T06:50:59.625" v="14"/>
          <ac:spMkLst>
            <pc:docMk/>
            <pc:sldMk cId="2103841724" sldId="260"/>
            <ac:spMk id="2" creationId="{2513415A-CD7F-450F-A903-5A19738C69A7}"/>
          </ac:spMkLst>
        </pc:spChg>
        <pc:spChg chg="mod">
          <ac:chgData name="TEJAS MELKOTE - 122150142 - MITBLR" userId="S::tejas2.mitblr2022@learner.manipal.edu::cb341dd7-3e07-48a6-9d01-7da4964e0e4d" providerId="AD" clId="Web-{A604BC79-A8D5-42A8-01DC-4F3D6C1B5D69}" dt="2024-10-20T06:50:59.625" v="14"/>
          <ac:spMkLst>
            <pc:docMk/>
            <pc:sldMk cId="2103841724" sldId="260"/>
            <ac:spMk id="3" creationId="{27F0A8B7-9B0C-E910-CCBF-BA06D11D9F8C}"/>
          </ac:spMkLst>
        </pc:spChg>
        <pc:spChg chg="add">
          <ac:chgData name="TEJAS MELKOTE - 122150142 - MITBLR" userId="S::tejas2.mitblr2022@learner.manipal.edu::cb341dd7-3e07-48a6-9d01-7da4964e0e4d" providerId="AD" clId="Web-{A604BC79-A8D5-42A8-01DC-4F3D6C1B5D69}" dt="2024-10-20T06:50:59.625" v="14"/>
          <ac:spMkLst>
            <pc:docMk/>
            <pc:sldMk cId="2103841724" sldId="260"/>
            <ac:spMk id="8" creationId="{815925C2-A704-4D47-B1C1-3FCA52512EC1}"/>
          </ac:spMkLst>
        </pc:spChg>
        <pc:spChg chg="add">
          <ac:chgData name="TEJAS MELKOTE - 122150142 - MITBLR" userId="S::tejas2.mitblr2022@learner.manipal.edu::cb341dd7-3e07-48a6-9d01-7da4964e0e4d" providerId="AD" clId="Web-{A604BC79-A8D5-42A8-01DC-4F3D6C1B5D69}" dt="2024-10-20T06:50:59.625" v="14"/>
          <ac:spMkLst>
            <pc:docMk/>
            <pc:sldMk cId="2103841724" sldId="260"/>
            <ac:spMk id="10" creationId="{01D4315C-C23C-4FD3-98DF-08C29E2292A8}"/>
          </ac:spMkLst>
        </pc:spChg>
        <pc:grpChg chg="add">
          <ac:chgData name="TEJAS MELKOTE - 122150142 - MITBLR" userId="S::tejas2.mitblr2022@learner.manipal.edu::cb341dd7-3e07-48a6-9d01-7da4964e0e4d" providerId="AD" clId="Web-{A604BC79-A8D5-42A8-01DC-4F3D6C1B5D69}" dt="2024-10-20T06:50:59.625" v="14"/>
          <ac:grpSpMkLst>
            <pc:docMk/>
            <pc:sldMk cId="2103841724" sldId="260"/>
            <ac:grpSpMk id="12" creationId="{5E6B47BC-43FD-4C91-8BFF-B41B99A8A39E}"/>
          </ac:grpSpMkLst>
        </pc:grpChg>
        <pc:grpChg chg="add">
          <ac:chgData name="TEJAS MELKOTE - 122150142 - MITBLR" userId="S::tejas2.mitblr2022@learner.manipal.edu::cb341dd7-3e07-48a6-9d01-7da4964e0e4d" providerId="AD" clId="Web-{A604BC79-A8D5-42A8-01DC-4F3D6C1B5D69}" dt="2024-10-20T06:50:59.625" v="14"/>
          <ac:grpSpMkLst>
            <pc:docMk/>
            <pc:sldMk cId="2103841724" sldId="260"/>
            <ac:grpSpMk id="16" creationId="{43F5E015-E085-4624-B431-B42414448684}"/>
          </ac:grpSpMkLst>
        </pc:grpChg>
      </pc:sldChg>
      <pc:sldChg chg="addSp modSp mod setBg">
        <pc:chgData name="TEJAS MELKOTE - 122150142 - MITBLR" userId="S::tejas2.mitblr2022@learner.manipal.edu::cb341dd7-3e07-48a6-9d01-7da4964e0e4d" providerId="AD" clId="Web-{A604BC79-A8D5-42A8-01DC-4F3D6C1B5D69}" dt="2024-10-20T06:51:09.813" v="16"/>
        <pc:sldMkLst>
          <pc:docMk/>
          <pc:sldMk cId="4046269908" sldId="261"/>
        </pc:sldMkLst>
        <pc:spChg chg="mod">
          <ac:chgData name="TEJAS MELKOTE - 122150142 - MITBLR" userId="S::tejas2.mitblr2022@learner.manipal.edu::cb341dd7-3e07-48a6-9d01-7da4964e0e4d" providerId="AD" clId="Web-{A604BC79-A8D5-42A8-01DC-4F3D6C1B5D69}" dt="2024-10-20T06:51:09.813" v="16"/>
          <ac:spMkLst>
            <pc:docMk/>
            <pc:sldMk cId="4046269908" sldId="261"/>
            <ac:spMk id="2" creationId="{993021D0-CD8E-B2DA-4148-3A8F2A7F24BD}"/>
          </ac:spMkLst>
        </pc:spChg>
        <pc:spChg chg="mod">
          <ac:chgData name="TEJAS MELKOTE - 122150142 - MITBLR" userId="S::tejas2.mitblr2022@learner.manipal.edu::cb341dd7-3e07-48a6-9d01-7da4964e0e4d" providerId="AD" clId="Web-{A604BC79-A8D5-42A8-01DC-4F3D6C1B5D69}" dt="2024-10-20T06:51:09.813" v="16"/>
          <ac:spMkLst>
            <pc:docMk/>
            <pc:sldMk cId="4046269908" sldId="261"/>
            <ac:spMk id="3" creationId="{001BE6F5-0A55-3ED3-3C14-670EE12E6C8D}"/>
          </ac:spMkLst>
        </pc:spChg>
        <pc:spChg chg="add">
          <ac:chgData name="TEJAS MELKOTE - 122150142 - MITBLR" userId="S::tejas2.mitblr2022@learner.manipal.edu::cb341dd7-3e07-48a6-9d01-7da4964e0e4d" providerId="AD" clId="Web-{A604BC79-A8D5-42A8-01DC-4F3D6C1B5D69}" dt="2024-10-20T06:51:09.813" v="16"/>
          <ac:spMkLst>
            <pc:docMk/>
            <pc:sldMk cId="4046269908" sldId="261"/>
            <ac:spMk id="8" creationId="{815925C2-A704-4D47-B1C1-3FCA52512EC1}"/>
          </ac:spMkLst>
        </pc:spChg>
        <pc:spChg chg="add">
          <ac:chgData name="TEJAS MELKOTE - 122150142 - MITBLR" userId="S::tejas2.mitblr2022@learner.manipal.edu::cb341dd7-3e07-48a6-9d01-7da4964e0e4d" providerId="AD" clId="Web-{A604BC79-A8D5-42A8-01DC-4F3D6C1B5D69}" dt="2024-10-20T06:51:09.813" v="16"/>
          <ac:spMkLst>
            <pc:docMk/>
            <pc:sldMk cId="4046269908" sldId="261"/>
            <ac:spMk id="10" creationId="{01D4315C-C23C-4FD3-98DF-08C29E2292A8}"/>
          </ac:spMkLst>
        </pc:spChg>
        <pc:grpChg chg="add">
          <ac:chgData name="TEJAS MELKOTE - 122150142 - MITBLR" userId="S::tejas2.mitblr2022@learner.manipal.edu::cb341dd7-3e07-48a6-9d01-7da4964e0e4d" providerId="AD" clId="Web-{A604BC79-A8D5-42A8-01DC-4F3D6C1B5D69}" dt="2024-10-20T06:51:09.813" v="16"/>
          <ac:grpSpMkLst>
            <pc:docMk/>
            <pc:sldMk cId="4046269908" sldId="261"/>
            <ac:grpSpMk id="12" creationId="{5E6B47BC-43FD-4C91-8BFF-B41B99A8A39E}"/>
          </ac:grpSpMkLst>
        </pc:grpChg>
        <pc:grpChg chg="add">
          <ac:chgData name="TEJAS MELKOTE - 122150142 - MITBLR" userId="S::tejas2.mitblr2022@learner.manipal.edu::cb341dd7-3e07-48a6-9d01-7da4964e0e4d" providerId="AD" clId="Web-{A604BC79-A8D5-42A8-01DC-4F3D6C1B5D69}" dt="2024-10-20T06:51:09.813" v="16"/>
          <ac:grpSpMkLst>
            <pc:docMk/>
            <pc:sldMk cId="4046269908" sldId="261"/>
            <ac:grpSpMk id="16" creationId="{43F5E015-E085-4624-B431-B42414448684}"/>
          </ac:grpSpMkLst>
        </pc:grpChg>
      </pc:sldChg>
      <pc:sldChg chg="addSp modSp mod setBg">
        <pc:chgData name="TEJAS MELKOTE - 122150142 - MITBLR" userId="S::tejas2.mitblr2022@learner.manipal.edu::cb341dd7-3e07-48a6-9d01-7da4964e0e4d" providerId="AD" clId="Web-{A604BC79-A8D5-42A8-01DC-4F3D6C1B5D69}" dt="2024-10-20T06:51:05.875" v="15"/>
        <pc:sldMkLst>
          <pc:docMk/>
          <pc:sldMk cId="4166716668" sldId="262"/>
        </pc:sldMkLst>
        <pc:spChg chg="mod">
          <ac:chgData name="TEJAS MELKOTE - 122150142 - MITBLR" userId="S::tejas2.mitblr2022@learner.manipal.edu::cb341dd7-3e07-48a6-9d01-7da4964e0e4d" providerId="AD" clId="Web-{A604BC79-A8D5-42A8-01DC-4F3D6C1B5D69}" dt="2024-10-20T06:51:05.875" v="15"/>
          <ac:spMkLst>
            <pc:docMk/>
            <pc:sldMk cId="4166716668" sldId="262"/>
            <ac:spMk id="2" creationId="{F22379B7-9C3F-ECF5-1878-48C2874CCF71}"/>
          </ac:spMkLst>
        </pc:spChg>
        <pc:spChg chg="mod">
          <ac:chgData name="TEJAS MELKOTE - 122150142 - MITBLR" userId="S::tejas2.mitblr2022@learner.manipal.edu::cb341dd7-3e07-48a6-9d01-7da4964e0e4d" providerId="AD" clId="Web-{A604BC79-A8D5-42A8-01DC-4F3D6C1B5D69}" dt="2024-10-20T06:51:05.875" v="15"/>
          <ac:spMkLst>
            <pc:docMk/>
            <pc:sldMk cId="4166716668" sldId="262"/>
            <ac:spMk id="3" creationId="{528D93B3-9FB5-68BA-6F34-9B84F73E0AD2}"/>
          </ac:spMkLst>
        </pc:spChg>
        <pc:spChg chg="add">
          <ac:chgData name="TEJAS MELKOTE - 122150142 - MITBLR" userId="S::tejas2.mitblr2022@learner.manipal.edu::cb341dd7-3e07-48a6-9d01-7da4964e0e4d" providerId="AD" clId="Web-{A604BC79-A8D5-42A8-01DC-4F3D6C1B5D69}" dt="2024-10-20T06:51:05.875" v="15"/>
          <ac:spMkLst>
            <pc:docMk/>
            <pc:sldMk cId="4166716668" sldId="262"/>
            <ac:spMk id="8" creationId="{815925C2-A704-4D47-B1C1-3FCA52512EC1}"/>
          </ac:spMkLst>
        </pc:spChg>
        <pc:spChg chg="add">
          <ac:chgData name="TEJAS MELKOTE - 122150142 - MITBLR" userId="S::tejas2.mitblr2022@learner.manipal.edu::cb341dd7-3e07-48a6-9d01-7da4964e0e4d" providerId="AD" clId="Web-{A604BC79-A8D5-42A8-01DC-4F3D6C1B5D69}" dt="2024-10-20T06:51:05.875" v="15"/>
          <ac:spMkLst>
            <pc:docMk/>
            <pc:sldMk cId="4166716668" sldId="262"/>
            <ac:spMk id="10" creationId="{01D4315C-C23C-4FD3-98DF-08C29E2292A8}"/>
          </ac:spMkLst>
        </pc:spChg>
        <pc:grpChg chg="add">
          <ac:chgData name="TEJAS MELKOTE - 122150142 - MITBLR" userId="S::tejas2.mitblr2022@learner.manipal.edu::cb341dd7-3e07-48a6-9d01-7da4964e0e4d" providerId="AD" clId="Web-{A604BC79-A8D5-42A8-01DC-4F3D6C1B5D69}" dt="2024-10-20T06:51:05.875" v="15"/>
          <ac:grpSpMkLst>
            <pc:docMk/>
            <pc:sldMk cId="4166716668" sldId="262"/>
            <ac:grpSpMk id="12" creationId="{5E6B47BC-43FD-4C91-8BFF-B41B99A8A39E}"/>
          </ac:grpSpMkLst>
        </pc:grpChg>
        <pc:grpChg chg="add">
          <ac:chgData name="TEJAS MELKOTE - 122150142 - MITBLR" userId="S::tejas2.mitblr2022@learner.manipal.edu::cb341dd7-3e07-48a6-9d01-7da4964e0e4d" providerId="AD" clId="Web-{A604BC79-A8D5-42A8-01DC-4F3D6C1B5D69}" dt="2024-10-20T06:51:05.875" v="15"/>
          <ac:grpSpMkLst>
            <pc:docMk/>
            <pc:sldMk cId="4166716668" sldId="262"/>
            <ac:grpSpMk id="16" creationId="{43F5E015-E085-4624-B431-B42414448684}"/>
          </ac:grpSpMkLst>
        </pc:grpChg>
      </pc:sldChg>
      <pc:sldChg chg="addSp delSp modSp mod setBg">
        <pc:chgData name="TEJAS MELKOTE - 122150142 - MITBLR" userId="S::tejas2.mitblr2022@learner.manipal.edu::cb341dd7-3e07-48a6-9d01-7da4964e0e4d" providerId="AD" clId="Web-{A604BC79-A8D5-42A8-01DC-4F3D6C1B5D69}" dt="2024-10-20T06:51:21.641" v="19"/>
        <pc:sldMkLst>
          <pc:docMk/>
          <pc:sldMk cId="326943241" sldId="263"/>
        </pc:sldMkLst>
        <pc:spChg chg="mod">
          <ac:chgData name="TEJAS MELKOTE - 122150142 - MITBLR" userId="S::tejas2.mitblr2022@learner.manipal.edu::cb341dd7-3e07-48a6-9d01-7da4964e0e4d" providerId="AD" clId="Web-{A604BC79-A8D5-42A8-01DC-4F3D6C1B5D69}" dt="2024-10-20T06:51:21.641" v="19"/>
          <ac:spMkLst>
            <pc:docMk/>
            <pc:sldMk cId="326943241" sldId="263"/>
            <ac:spMk id="2" creationId="{411CCE7E-0ADE-EA8E-3FBF-72F678662CA9}"/>
          </ac:spMkLst>
        </pc:spChg>
        <pc:spChg chg="mod">
          <ac:chgData name="TEJAS MELKOTE - 122150142 - MITBLR" userId="S::tejas2.mitblr2022@learner.manipal.edu::cb341dd7-3e07-48a6-9d01-7da4964e0e4d" providerId="AD" clId="Web-{A604BC79-A8D5-42A8-01DC-4F3D6C1B5D69}" dt="2024-10-20T06:51:21.641" v="19"/>
          <ac:spMkLst>
            <pc:docMk/>
            <pc:sldMk cId="326943241" sldId="263"/>
            <ac:spMk id="3" creationId="{84BEB3D4-3F96-E95A-F603-7155D7F84ADD}"/>
          </ac:spMkLst>
        </pc:spChg>
        <pc:spChg chg="add del">
          <ac:chgData name="TEJAS MELKOTE - 122150142 - MITBLR" userId="S::tejas2.mitblr2022@learner.manipal.edu::cb341dd7-3e07-48a6-9d01-7da4964e0e4d" providerId="AD" clId="Web-{A604BC79-A8D5-42A8-01DC-4F3D6C1B5D69}" dt="2024-10-20T06:51:21.532" v="18"/>
          <ac:spMkLst>
            <pc:docMk/>
            <pc:sldMk cId="326943241" sldId="263"/>
            <ac:spMk id="8" creationId="{907E470A-25F4-47D0-8FEC-EE9FD606BB34}"/>
          </ac:spMkLst>
        </pc:spChg>
        <pc:spChg chg="add">
          <ac:chgData name="TEJAS MELKOTE - 122150142 - MITBLR" userId="S::tejas2.mitblr2022@learner.manipal.edu::cb341dd7-3e07-48a6-9d01-7da4964e0e4d" providerId="AD" clId="Web-{A604BC79-A8D5-42A8-01DC-4F3D6C1B5D69}" dt="2024-10-20T06:51:21.641" v="19"/>
          <ac:spMkLst>
            <pc:docMk/>
            <pc:sldMk cId="326943241" sldId="263"/>
            <ac:spMk id="27" creationId="{815925C2-A704-4D47-B1C1-3FCA52512EC1}"/>
          </ac:spMkLst>
        </pc:spChg>
        <pc:spChg chg="add">
          <ac:chgData name="TEJAS MELKOTE - 122150142 - MITBLR" userId="S::tejas2.mitblr2022@learner.manipal.edu::cb341dd7-3e07-48a6-9d01-7da4964e0e4d" providerId="AD" clId="Web-{A604BC79-A8D5-42A8-01DC-4F3D6C1B5D69}" dt="2024-10-20T06:51:21.641" v="19"/>
          <ac:spMkLst>
            <pc:docMk/>
            <pc:sldMk cId="326943241" sldId="263"/>
            <ac:spMk id="28" creationId="{01D4315C-C23C-4FD3-98DF-08C29E2292A8}"/>
          </ac:spMkLst>
        </pc:spChg>
        <pc:grpChg chg="add del">
          <ac:chgData name="TEJAS MELKOTE - 122150142 - MITBLR" userId="S::tejas2.mitblr2022@learner.manipal.edu::cb341dd7-3e07-48a6-9d01-7da4964e0e4d" providerId="AD" clId="Web-{A604BC79-A8D5-42A8-01DC-4F3D6C1B5D69}" dt="2024-10-20T06:51:21.532" v="18"/>
          <ac:grpSpMkLst>
            <pc:docMk/>
            <pc:sldMk cId="326943241" sldId="263"/>
            <ac:grpSpMk id="10" creationId="{66220E63-99E1-482A-A0A6-B47EB4BF8797}"/>
          </ac:grpSpMkLst>
        </pc:grpChg>
        <pc:grpChg chg="add">
          <ac:chgData name="TEJAS MELKOTE - 122150142 - MITBLR" userId="S::tejas2.mitblr2022@learner.manipal.edu::cb341dd7-3e07-48a6-9d01-7da4964e0e4d" providerId="AD" clId="Web-{A604BC79-A8D5-42A8-01DC-4F3D6C1B5D69}" dt="2024-10-20T06:51:21.641" v="19"/>
          <ac:grpSpMkLst>
            <pc:docMk/>
            <pc:sldMk cId="326943241" sldId="263"/>
            <ac:grpSpMk id="12" creationId="{5E6B47BC-43FD-4C91-8BFF-B41B99A8A39E}"/>
          </ac:grpSpMkLst>
        </pc:grpChg>
        <pc:grpChg chg="add del">
          <ac:chgData name="TEJAS MELKOTE - 122150142 - MITBLR" userId="S::tejas2.mitblr2022@learner.manipal.edu::cb341dd7-3e07-48a6-9d01-7da4964e0e4d" providerId="AD" clId="Web-{A604BC79-A8D5-42A8-01DC-4F3D6C1B5D69}" dt="2024-10-20T06:51:21.532" v="18"/>
          <ac:grpSpMkLst>
            <pc:docMk/>
            <pc:sldMk cId="326943241" sldId="263"/>
            <ac:grpSpMk id="14" creationId="{8618EE54-271A-4FE8-B6B3-D0FCF55A7A01}"/>
          </ac:grpSpMkLst>
        </pc:grpChg>
        <pc:grpChg chg="add">
          <ac:chgData name="TEJAS MELKOTE - 122150142 - MITBLR" userId="S::tejas2.mitblr2022@learner.manipal.edu::cb341dd7-3e07-48a6-9d01-7da4964e0e4d" providerId="AD" clId="Web-{A604BC79-A8D5-42A8-01DC-4F3D6C1B5D69}" dt="2024-10-20T06:51:21.641" v="19"/>
          <ac:grpSpMkLst>
            <pc:docMk/>
            <pc:sldMk cId="326943241" sldId="263"/>
            <ac:grpSpMk id="16" creationId="{43F5E015-E085-4624-B431-B42414448684}"/>
          </ac:grpSpMkLst>
        </pc:grpChg>
        <pc:grpChg chg="add del">
          <ac:chgData name="TEJAS MELKOTE - 122150142 - MITBLR" userId="S::tejas2.mitblr2022@learner.manipal.edu::cb341dd7-3e07-48a6-9d01-7da4964e0e4d" providerId="AD" clId="Web-{A604BC79-A8D5-42A8-01DC-4F3D6C1B5D69}" dt="2024-10-20T06:51:21.532" v="18"/>
          <ac:grpSpMkLst>
            <pc:docMk/>
            <pc:sldMk cId="326943241" sldId="263"/>
            <ac:grpSpMk id="18" creationId="{43F5E015-E085-4624-B431-B42414448684}"/>
          </ac:grpSpMkLst>
        </pc:grpChg>
      </pc:sldChg>
      <pc:sldChg chg="addSp modSp new mod setBg">
        <pc:chgData name="TEJAS MELKOTE - 122150142 - MITBLR" userId="S::tejas2.mitblr2022@learner.manipal.edu::cb341dd7-3e07-48a6-9d01-7da4964e0e4d" providerId="AD" clId="Web-{A604BC79-A8D5-42A8-01DC-4F3D6C1B5D69}" dt="2024-10-20T06:51:28.063" v="20"/>
        <pc:sldMkLst>
          <pc:docMk/>
          <pc:sldMk cId="621242294" sldId="264"/>
        </pc:sldMkLst>
        <pc:spChg chg="mod">
          <ac:chgData name="TEJAS MELKOTE - 122150142 - MITBLR" userId="S::tejas2.mitblr2022@learner.manipal.edu::cb341dd7-3e07-48a6-9d01-7da4964e0e4d" providerId="AD" clId="Web-{A604BC79-A8D5-42A8-01DC-4F3D6C1B5D69}" dt="2024-10-20T06:51:28.063" v="20"/>
          <ac:spMkLst>
            <pc:docMk/>
            <pc:sldMk cId="621242294" sldId="264"/>
            <ac:spMk id="2" creationId="{6CDF4253-48B6-3906-99FE-A12FD1CE7BA7}"/>
          </ac:spMkLst>
        </pc:spChg>
        <pc:spChg chg="mod">
          <ac:chgData name="TEJAS MELKOTE - 122150142 - MITBLR" userId="S::tejas2.mitblr2022@learner.manipal.edu::cb341dd7-3e07-48a6-9d01-7da4964e0e4d" providerId="AD" clId="Web-{A604BC79-A8D5-42A8-01DC-4F3D6C1B5D69}" dt="2024-10-20T06:51:28.063" v="20"/>
          <ac:spMkLst>
            <pc:docMk/>
            <pc:sldMk cId="621242294" sldId="264"/>
            <ac:spMk id="3" creationId="{E46DFF82-87BA-FCBE-7FD3-B0588C85D33C}"/>
          </ac:spMkLst>
        </pc:spChg>
        <pc:spChg chg="add">
          <ac:chgData name="TEJAS MELKOTE - 122150142 - MITBLR" userId="S::tejas2.mitblr2022@learner.manipal.edu::cb341dd7-3e07-48a6-9d01-7da4964e0e4d" providerId="AD" clId="Web-{A604BC79-A8D5-42A8-01DC-4F3D6C1B5D69}" dt="2024-10-20T06:51:28.063" v="20"/>
          <ac:spMkLst>
            <pc:docMk/>
            <pc:sldMk cId="621242294" sldId="264"/>
            <ac:spMk id="8" creationId="{815925C2-A704-4D47-B1C1-3FCA52512EC1}"/>
          </ac:spMkLst>
        </pc:spChg>
        <pc:spChg chg="add">
          <ac:chgData name="TEJAS MELKOTE - 122150142 - MITBLR" userId="S::tejas2.mitblr2022@learner.manipal.edu::cb341dd7-3e07-48a6-9d01-7da4964e0e4d" providerId="AD" clId="Web-{A604BC79-A8D5-42A8-01DC-4F3D6C1B5D69}" dt="2024-10-20T06:51:28.063" v="20"/>
          <ac:spMkLst>
            <pc:docMk/>
            <pc:sldMk cId="621242294" sldId="264"/>
            <ac:spMk id="10" creationId="{01D4315C-C23C-4FD3-98DF-08C29E2292A8}"/>
          </ac:spMkLst>
        </pc:spChg>
        <pc:grpChg chg="add">
          <ac:chgData name="TEJAS MELKOTE - 122150142 - MITBLR" userId="S::tejas2.mitblr2022@learner.manipal.edu::cb341dd7-3e07-48a6-9d01-7da4964e0e4d" providerId="AD" clId="Web-{A604BC79-A8D5-42A8-01DC-4F3D6C1B5D69}" dt="2024-10-20T06:51:28.063" v="20"/>
          <ac:grpSpMkLst>
            <pc:docMk/>
            <pc:sldMk cId="621242294" sldId="264"/>
            <ac:grpSpMk id="12" creationId="{5E6B47BC-43FD-4C91-8BFF-B41B99A8A39E}"/>
          </ac:grpSpMkLst>
        </pc:grpChg>
        <pc:grpChg chg="add">
          <ac:chgData name="TEJAS MELKOTE - 122150142 - MITBLR" userId="S::tejas2.mitblr2022@learner.manipal.edu::cb341dd7-3e07-48a6-9d01-7da4964e0e4d" providerId="AD" clId="Web-{A604BC79-A8D5-42A8-01DC-4F3D6C1B5D69}" dt="2024-10-20T06:51:28.063" v="20"/>
          <ac:grpSpMkLst>
            <pc:docMk/>
            <pc:sldMk cId="621242294" sldId="264"/>
            <ac:grpSpMk id="16" creationId="{43F5E015-E085-4624-B431-B42414448684}"/>
          </ac:grpSpMkLst>
        </pc:grpChg>
      </pc:sldChg>
      <pc:sldChg chg="addSp delSp modSp new mod setBg">
        <pc:chgData name="TEJAS MELKOTE - 122150142 - MITBLR" userId="S::tejas2.mitblr2022@learner.manipal.edu::cb341dd7-3e07-48a6-9d01-7da4964e0e4d" providerId="AD" clId="Web-{A604BC79-A8D5-42A8-01DC-4F3D6C1B5D69}" dt="2024-10-20T06:51:37.970" v="23"/>
        <pc:sldMkLst>
          <pc:docMk/>
          <pc:sldMk cId="175883730" sldId="265"/>
        </pc:sldMkLst>
        <pc:spChg chg="mod">
          <ac:chgData name="TEJAS MELKOTE - 122150142 - MITBLR" userId="S::tejas2.mitblr2022@learner.manipal.edu::cb341dd7-3e07-48a6-9d01-7da4964e0e4d" providerId="AD" clId="Web-{A604BC79-A8D5-42A8-01DC-4F3D6C1B5D69}" dt="2024-10-20T06:51:37.970" v="23"/>
          <ac:spMkLst>
            <pc:docMk/>
            <pc:sldMk cId="175883730" sldId="265"/>
            <ac:spMk id="2" creationId="{6605B819-5DA3-EC91-5BF3-3D10443CC124}"/>
          </ac:spMkLst>
        </pc:spChg>
        <pc:spChg chg="add del mod">
          <ac:chgData name="TEJAS MELKOTE - 122150142 - MITBLR" userId="S::tejas2.mitblr2022@learner.manipal.edu::cb341dd7-3e07-48a6-9d01-7da4964e0e4d" providerId="AD" clId="Web-{A604BC79-A8D5-42A8-01DC-4F3D6C1B5D69}" dt="2024-10-20T06:51:37.970" v="23"/>
          <ac:spMkLst>
            <pc:docMk/>
            <pc:sldMk cId="175883730" sldId="265"/>
            <ac:spMk id="3" creationId="{4D042F9B-2B19-8BB4-EBB3-E8F36F87B99F}"/>
          </ac:spMkLst>
        </pc:spChg>
        <pc:spChg chg="add">
          <ac:chgData name="TEJAS MELKOTE - 122150142 - MITBLR" userId="S::tejas2.mitblr2022@learner.manipal.edu::cb341dd7-3e07-48a6-9d01-7da4964e0e4d" providerId="AD" clId="Web-{A604BC79-A8D5-42A8-01DC-4F3D6C1B5D69}" dt="2024-10-20T06:51:37.970" v="23"/>
          <ac:spMkLst>
            <pc:docMk/>
            <pc:sldMk cId="175883730" sldId="265"/>
            <ac:spMk id="8" creationId="{815925C2-A704-4D47-B1C1-3FCA52512EC1}"/>
          </ac:spMkLst>
        </pc:spChg>
        <pc:spChg chg="add del">
          <ac:chgData name="TEJAS MELKOTE - 122150142 - MITBLR" userId="S::tejas2.mitblr2022@learner.manipal.edu::cb341dd7-3e07-48a6-9d01-7da4964e0e4d" providerId="AD" clId="Web-{A604BC79-A8D5-42A8-01DC-4F3D6C1B5D69}" dt="2024-10-20T06:51:37.861" v="22"/>
          <ac:spMkLst>
            <pc:docMk/>
            <pc:sldMk cId="175883730" sldId="265"/>
            <ac:spMk id="9" creationId="{8DF67618-B87B-4195-8E24-3B126F79FF55}"/>
          </ac:spMkLst>
        </pc:spChg>
        <pc:spChg chg="add">
          <ac:chgData name="TEJAS MELKOTE - 122150142 - MITBLR" userId="S::tejas2.mitblr2022@learner.manipal.edu::cb341dd7-3e07-48a6-9d01-7da4964e0e4d" providerId="AD" clId="Web-{A604BC79-A8D5-42A8-01DC-4F3D6C1B5D69}" dt="2024-10-20T06:51:37.970" v="23"/>
          <ac:spMkLst>
            <pc:docMk/>
            <pc:sldMk cId="175883730" sldId="265"/>
            <ac:spMk id="10" creationId="{01D4315C-C23C-4FD3-98DF-08C29E2292A8}"/>
          </ac:spMkLst>
        </pc:spChg>
        <pc:spChg chg="add del">
          <ac:chgData name="TEJAS MELKOTE - 122150142 - MITBLR" userId="S::tejas2.mitblr2022@learner.manipal.edu::cb341dd7-3e07-48a6-9d01-7da4964e0e4d" providerId="AD" clId="Web-{A604BC79-A8D5-42A8-01DC-4F3D6C1B5D69}" dt="2024-10-20T06:51:37.861" v="22"/>
          <ac:spMkLst>
            <pc:docMk/>
            <pc:sldMk cId="175883730" sldId="265"/>
            <ac:spMk id="11" creationId="{64960379-9FF9-400A-A8A8-F5AB633FD3BF}"/>
          </ac:spMkLst>
        </pc:spChg>
        <pc:spChg chg="add">
          <ac:chgData name="TEJAS MELKOTE - 122150142 - MITBLR" userId="S::tejas2.mitblr2022@learner.manipal.edu::cb341dd7-3e07-48a6-9d01-7da4964e0e4d" providerId="AD" clId="Web-{A604BC79-A8D5-42A8-01DC-4F3D6C1B5D69}" dt="2024-10-20T06:51:37.970" v="23"/>
          <ac:spMkLst>
            <pc:docMk/>
            <pc:sldMk cId="175883730" sldId="265"/>
            <ac:spMk id="28" creationId="{4D042F9B-2B19-8BB4-EBB3-E8F36F87B99F}"/>
          </ac:spMkLst>
        </pc:spChg>
        <pc:grpChg chg="add">
          <ac:chgData name="TEJAS MELKOTE - 122150142 - MITBLR" userId="S::tejas2.mitblr2022@learner.manipal.edu::cb341dd7-3e07-48a6-9d01-7da4964e0e4d" providerId="AD" clId="Web-{A604BC79-A8D5-42A8-01DC-4F3D6C1B5D69}" dt="2024-10-20T06:51:37.970" v="23"/>
          <ac:grpSpMkLst>
            <pc:docMk/>
            <pc:sldMk cId="175883730" sldId="265"/>
            <ac:grpSpMk id="12" creationId="{5E6B47BC-43FD-4C91-8BFF-B41B99A8A39E}"/>
          </ac:grpSpMkLst>
        </pc:grpChg>
        <pc:grpChg chg="add del">
          <ac:chgData name="TEJAS MELKOTE - 122150142 - MITBLR" userId="S::tejas2.mitblr2022@learner.manipal.edu::cb341dd7-3e07-48a6-9d01-7da4964e0e4d" providerId="AD" clId="Web-{A604BC79-A8D5-42A8-01DC-4F3D6C1B5D69}" dt="2024-10-20T06:51:37.861" v="22"/>
          <ac:grpSpMkLst>
            <pc:docMk/>
            <pc:sldMk cId="175883730" sldId="265"/>
            <ac:grpSpMk id="13" creationId="{2C491629-AE25-486B-9B22-2CE4EE8F7E47}"/>
          </ac:grpSpMkLst>
        </pc:grpChg>
        <pc:grpChg chg="add">
          <ac:chgData name="TEJAS MELKOTE - 122150142 - MITBLR" userId="S::tejas2.mitblr2022@learner.manipal.edu::cb341dd7-3e07-48a6-9d01-7da4964e0e4d" providerId="AD" clId="Web-{A604BC79-A8D5-42A8-01DC-4F3D6C1B5D69}" dt="2024-10-20T06:51:37.970" v="23"/>
          <ac:grpSpMkLst>
            <pc:docMk/>
            <pc:sldMk cId="175883730" sldId="265"/>
            <ac:grpSpMk id="16" creationId="{43F5E015-E085-4624-B431-B42414448684}"/>
          </ac:grpSpMkLst>
        </pc:grpChg>
        <pc:grpChg chg="add del">
          <ac:chgData name="TEJAS MELKOTE - 122150142 - MITBLR" userId="S::tejas2.mitblr2022@learner.manipal.edu::cb341dd7-3e07-48a6-9d01-7da4964e0e4d" providerId="AD" clId="Web-{A604BC79-A8D5-42A8-01DC-4F3D6C1B5D69}" dt="2024-10-20T06:51:37.861" v="22"/>
          <ac:grpSpMkLst>
            <pc:docMk/>
            <pc:sldMk cId="175883730" sldId="265"/>
            <ac:grpSpMk id="17" creationId="{43F5E015-E085-4624-B431-B42414448684}"/>
          </ac:grpSpMkLst>
        </pc:grpChg>
        <pc:graphicFrameChg chg="add del">
          <ac:chgData name="TEJAS MELKOTE - 122150142 - MITBLR" userId="S::tejas2.mitblr2022@learner.manipal.edu::cb341dd7-3e07-48a6-9d01-7da4964e0e4d" providerId="AD" clId="Web-{A604BC79-A8D5-42A8-01DC-4F3D6C1B5D69}" dt="2024-10-20T06:51:37.861" v="22"/>
          <ac:graphicFrameMkLst>
            <pc:docMk/>
            <pc:sldMk cId="175883730" sldId="265"/>
            <ac:graphicFrameMk id="5" creationId="{43BBCA77-782D-A6F2-8A75-1DE951B70DC9}"/>
          </ac:graphicFrameMkLst>
        </pc:graphicFrameChg>
      </pc:sldChg>
    </pc:docChg>
  </pc:docChgLst>
  <pc:docChgLst>
    <pc:chgData name="TEJAS MELKOTE - 122150142 - MITBLR" userId="S::tejas2.mitblr2022@learner.manipal.edu::cb341dd7-3e07-48a6-9d01-7da4964e0e4d" providerId="AD" clId="Web-{35441F56-0B84-745F-A8D3-61400776FE9C}"/>
    <pc:docChg chg="addSld modSld">
      <pc:chgData name="TEJAS MELKOTE - 122150142 - MITBLR" userId="S::tejas2.mitblr2022@learner.manipal.edu::cb341dd7-3e07-48a6-9d01-7da4964e0e4d" providerId="AD" clId="Web-{35441F56-0B84-745F-A8D3-61400776FE9C}" dt="2024-10-18T17:27:39.301" v="53"/>
      <pc:docMkLst>
        <pc:docMk/>
      </pc:docMkLst>
      <pc:sldChg chg="addSp modSp mod setBg">
        <pc:chgData name="TEJAS MELKOTE - 122150142 - MITBLR" userId="S::tejas2.mitblr2022@learner.manipal.edu::cb341dd7-3e07-48a6-9d01-7da4964e0e4d" providerId="AD" clId="Web-{35441F56-0B84-745F-A8D3-61400776FE9C}" dt="2024-10-18T17:27:06.253" v="46"/>
        <pc:sldMkLst>
          <pc:docMk/>
          <pc:sldMk cId="109857222" sldId="256"/>
        </pc:sldMkLst>
        <pc:spChg chg="mod">
          <ac:chgData name="TEJAS MELKOTE - 122150142 - MITBLR" userId="S::tejas2.mitblr2022@learner.manipal.edu::cb341dd7-3e07-48a6-9d01-7da4964e0e4d" providerId="AD" clId="Web-{35441F56-0B84-745F-A8D3-61400776FE9C}" dt="2024-10-18T17:27:06.253" v="46"/>
          <ac:spMkLst>
            <pc:docMk/>
            <pc:sldMk cId="109857222" sldId="256"/>
            <ac:spMk id="2" creationId="{00000000-0000-0000-0000-000000000000}"/>
          </ac:spMkLst>
        </pc:spChg>
        <pc:spChg chg="mod">
          <ac:chgData name="TEJAS MELKOTE - 122150142 - MITBLR" userId="S::tejas2.mitblr2022@learner.manipal.edu::cb341dd7-3e07-48a6-9d01-7da4964e0e4d" providerId="AD" clId="Web-{35441F56-0B84-745F-A8D3-61400776FE9C}" dt="2024-10-18T17:27:06.253" v="46"/>
          <ac:spMkLst>
            <pc:docMk/>
            <pc:sldMk cId="109857222" sldId="256"/>
            <ac:spMk id="3" creationId="{00000000-0000-0000-0000-000000000000}"/>
          </ac:spMkLst>
        </pc:spChg>
        <pc:spChg chg="add">
          <ac:chgData name="TEJAS MELKOTE - 122150142 - MITBLR" userId="S::tejas2.mitblr2022@learner.manipal.edu::cb341dd7-3e07-48a6-9d01-7da4964e0e4d" providerId="AD" clId="Web-{35441F56-0B84-745F-A8D3-61400776FE9C}" dt="2024-10-18T17:27:06.253" v="46"/>
          <ac:spMkLst>
            <pc:docMk/>
            <pc:sldMk cId="109857222" sldId="256"/>
            <ac:spMk id="8" creationId="{C7D023E4-8DE1-436E-9847-ED6A4B4B04FD}"/>
          </ac:spMkLst>
        </pc:spChg>
        <pc:grpChg chg="add">
          <ac:chgData name="TEJAS MELKOTE - 122150142 - MITBLR" userId="S::tejas2.mitblr2022@learner.manipal.edu::cb341dd7-3e07-48a6-9d01-7da4964e0e4d" providerId="AD" clId="Web-{35441F56-0B84-745F-A8D3-61400776FE9C}" dt="2024-10-18T17:27:06.253" v="46"/>
          <ac:grpSpMkLst>
            <pc:docMk/>
            <pc:sldMk cId="109857222" sldId="256"/>
            <ac:grpSpMk id="10" creationId="{97264A61-6AE3-4DC0-A455-5EDC604E394D}"/>
          </ac:grpSpMkLst>
        </pc:grpChg>
        <pc:grpChg chg="add">
          <ac:chgData name="TEJAS MELKOTE - 122150142 - MITBLR" userId="S::tejas2.mitblr2022@learner.manipal.edu::cb341dd7-3e07-48a6-9d01-7da4964e0e4d" providerId="AD" clId="Web-{35441F56-0B84-745F-A8D3-61400776FE9C}" dt="2024-10-18T17:27:06.253" v="46"/>
          <ac:grpSpMkLst>
            <pc:docMk/>
            <pc:sldMk cId="109857222" sldId="256"/>
            <ac:grpSpMk id="14" creationId="{D691EE10-D5F3-48FA-BE55-F24A0BE59EF6}"/>
          </ac:grpSpMkLst>
        </pc:grpChg>
        <pc:grpChg chg="add">
          <ac:chgData name="TEJAS MELKOTE - 122150142 - MITBLR" userId="S::tejas2.mitblr2022@learner.manipal.edu::cb341dd7-3e07-48a6-9d01-7da4964e0e4d" providerId="AD" clId="Web-{35441F56-0B84-745F-A8D3-61400776FE9C}" dt="2024-10-18T17:27:06.253" v="46"/>
          <ac:grpSpMkLst>
            <pc:docMk/>
            <pc:sldMk cId="109857222" sldId="256"/>
            <ac:grpSpMk id="18" creationId="{43F5E015-E085-4624-B431-B42414448684}"/>
          </ac:grpSpMkLst>
        </pc:grpChg>
      </pc:sldChg>
      <pc:sldChg chg="addSp modSp new mod setBg">
        <pc:chgData name="TEJAS MELKOTE - 122150142 - MITBLR" userId="S::tejas2.mitblr2022@learner.manipal.edu::cb341dd7-3e07-48a6-9d01-7da4964e0e4d" providerId="AD" clId="Web-{35441F56-0B84-745F-A8D3-61400776FE9C}" dt="2024-10-18T17:27:13.581" v="47"/>
        <pc:sldMkLst>
          <pc:docMk/>
          <pc:sldMk cId="1765238122" sldId="257"/>
        </pc:sldMkLst>
        <pc:spChg chg="mod">
          <ac:chgData name="TEJAS MELKOTE - 122150142 - MITBLR" userId="S::tejas2.mitblr2022@learner.manipal.edu::cb341dd7-3e07-48a6-9d01-7da4964e0e4d" providerId="AD" clId="Web-{35441F56-0B84-745F-A8D3-61400776FE9C}" dt="2024-10-18T17:27:13.581" v="47"/>
          <ac:spMkLst>
            <pc:docMk/>
            <pc:sldMk cId="1765238122" sldId="257"/>
            <ac:spMk id="2" creationId="{726666AB-5406-3412-9571-BD7AC60B77BC}"/>
          </ac:spMkLst>
        </pc:spChg>
        <pc:spChg chg="mod">
          <ac:chgData name="TEJAS MELKOTE - 122150142 - MITBLR" userId="S::tejas2.mitblr2022@learner.manipal.edu::cb341dd7-3e07-48a6-9d01-7da4964e0e4d" providerId="AD" clId="Web-{35441F56-0B84-745F-A8D3-61400776FE9C}" dt="2024-10-18T17:27:13.581" v="47"/>
          <ac:spMkLst>
            <pc:docMk/>
            <pc:sldMk cId="1765238122" sldId="257"/>
            <ac:spMk id="3" creationId="{8E097DCB-0793-13C2-195E-0911699302D2}"/>
          </ac:spMkLst>
        </pc:spChg>
        <pc:spChg chg="add">
          <ac:chgData name="TEJAS MELKOTE - 122150142 - MITBLR" userId="S::tejas2.mitblr2022@learner.manipal.edu::cb341dd7-3e07-48a6-9d01-7da4964e0e4d" providerId="AD" clId="Web-{35441F56-0B84-745F-A8D3-61400776FE9C}" dt="2024-10-18T17:27:13.581" v="47"/>
          <ac:spMkLst>
            <pc:docMk/>
            <pc:sldMk cId="1765238122" sldId="257"/>
            <ac:spMk id="8" creationId="{815925C2-A704-4D47-B1C1-3FCA52512EC1}"/>
          </ac:spMkLst>
        </pc:spChg>
        <pc:spChg chg="add">
          <ac:chgData name="TEJAS MELKOTE - 122150142 - MITBLR" userId="S::tejas2.mitblr2022@learner.manipal.edu::cb341dd7-3e07-48a6-9d01-7da4964e0e4d" providerId="AD" clId="Web-{35441F56-0B84-745F-A8D3-61400776FE9C}" dt="2024-10-18T17:27:13.581" v="47"/>
          <ac:spMkLst>
            <pc:docMk/>
            <pc:sldMk cId="1765238122" sldId="257"/>
            <ac:spMk id="10" creationId="{01D4315C-C23C-4FD3-98DF-08C29E2292A8}"/>
          </ac:spMkLst>
        </pc:spChg>
        <pc:grpChg chg="add">
          <ac:chgData name="TEJAS MELKOTE - 122150142 - MITBLR" userId="S::tejas2.mitblr2022@learner.manipal.edu::cb341dd7-3e07-48a6-9d01-7da4964e0e4d" providerId="AD" clId="Web-{35441F56-0B84-745F-A8D3-61400776FE9C}" dt="2024-10-18T17:27:13.581" v="47"/>
          <ac:grpSpMkLst>
            <pc:docMk/>
            <pc:sldMk cId="1765238122" sldId="257"/>
            <ac:grpSpMk id="12" creationId="{5E6B47BC-43FD-4C91-8BFF-B41B99A8A39E}"/>
          </ac:grpSpMkLst>
        </pc:grpChg>
        <pc:grpChg chg="add">
          <ac:chgData name="TEJAS MELKOTE - 122150142 - MITBLR" userId="S::tejas2.mitblr2022@learner.manipal.edu::cb341dd7-3e07-48a6-9d01-7da4964e0e4d" providerId="AD" clId="Web-{35441F56-0B84-745F-A8D3-61400776FE9C}" dt="2024-10-18T17:27:13.581" v="47"/>
          <ac:grpSpMkLst>
            <pc:docMk/>
            <pc:sldMk cId="1765238122" sldId="257"/>
            <ac:grpSpMk id="16" creationId="{43F5E015-E085-4624-B431-B42414448684}"/>
          </ac:grpSpMkLst>
        </pc:grpChg>
      </pc:sldChg>
      <pc:sldChg chg="addSp modSp new mod setBg">
        <pc:chgData name="TEJAS MELKOTE - 122150142 - MITBLR" userId="S::tejas2.mitblr2022@learner.manipal.edu::cb341dd7-3e07-48a6-9d01-7da4964e0e4d" providerId="AD" clId="Web-{35441F56-0B84-745F-A8D3-61400776FE9C}" dt="2024-10-18T17:27:19.456" v="48"/>
        <pc:sldMkLst>
          <pc:docMk/>
          <pc:sldMk cId="4089991796" sldId="258"/>
        </pc:sldMkLst>
        <pc:spChg chg="mod">
          <ac:chgData name="TEJAS MELKOTE - 122150142 - MITBLR" userId="S::tejas2.mitblr2022@learner.manipal.edu::cb341dd7-3e07-48a6-9d01-7da4964e0e4d" providerId="AD" clId="Web-{35441F56-0B84-745F-A8D3-61400776FE9C}" dt="2024-10-18T17:27:19.456" v="48"/>
          <ac:spMkLst>
            <pc:docMk/>
            <pc:sldMk cId="4089991796" sldId="258"/>
            <ac:spMk id="2" creationId="{69D009D9-6F63-A038-98BD-E010A8A01D54}"/>
          </ac:spMkLst>
        </pc:spChg>
        <pc:spChg chg="mod">
          <ac:chgData name="TEJAS MELKOTE - 122150142 - MITBLR" userId="S::tejas2.mitblr2022@learner.manipal.edu::cb341dd7-3e07-48a6-9d01-7da4964e0e4d" providerId="AD" clId="Web-{35441F56-0B84-745F-A8D3-61400776FE9C}" dt="2024-10-18T17:27:19.456" v="48"/>
          <ac:spMkLst>
            <pc:docMk/>
            <pc:sldMk cId="4089991796" sldId="258"/>
            <ac:spMk id="3" creationId="{EFB0F987-0D1B-CDEC-A788-75006C3DB619}"/>
          </ac:spMkLst>
        </pc:spChg>
        <pc:spChg chg="add">
          <ac:chgData name="TEJAS MELKOTE - 122150142 - MITBLR" userId="S::tejas2.mitblr2022@learner.manipal.edu::cb341dd7-3e07-48a6-9d01-7da4964e0e4d" providerId="AD" clId="Web-{35441F56-0B84-745F-A8D3-61400776FE9C}" dt="2024-10-18T17:27:19.456" v="48"/>
          <ac:spMkLst>
            <pc:docMk/>
            <pc:sldMk cId="4089991796" sldId="258"/>
            <ac:spMk id="8" creationId="{815925C2-A704-4D47-B1C1-3FCA52512EC1}"/>
          </ac:spMkLst>
        </pc:spChg>
        <pc:spChg chg="add">
          <ac:chgData name="TEJAS MELKOTE - 122150142 - MITBLR" userId="S::tejas2.mitblr2022@learner.manipal.edu::cb341dd7-3e07-48a6-9d01-7da4964e0e4d" providerId="AD" clId="Web-{35441F56-0B84-745F-A8D3-61400776FE9C}" dt="2024-10-18T17:27:19.456" v="48"/>
          <ac:spMkLst>
            <pc:docMk/>
            <pc:sldMk cId="4089991796" sldId="258"/>
            <ac:spMk id="10" creationId="{01D4315C-C23C-4FD3-98DF-08C29E2292A8}"/>
          </ac:spMkLst>
        </pc:spChg>
        <pc:grpChg chg="add">
          <ac:chgData name="TEJAS MELKOTE - 122150142 - MITBLR" userId="S::tejas2.mitblr2022@learner.manipal.edu::cb341dd7-3e07-48a6-9d01-7da4964e0e4d" providerId="AD" clId="Web-{35441F56-0B84-745F-A8D3-61400776FE9C}" dt="2024-10-18T17:27:19.456" v="48"/>
          <ac:grpSpMkLst>
            <pc:docMk/>
            <pc:sldMk cId="4089991796" sldId="258"/>
            <ac:grpSpMk id="12" creationId="{5E6B47BC-43FD-4C91-8BFF-B41B99A8A39E}"/>
          </ac:grpSpMkLst>
        </pc:grpChg>
        <pc:grpChg chg="add">
          <ac:chgData name="TEJAS MELKOTE - 122150142 - MITBLR" userId="S::tejas2.mitblr2022@learner.manipal.edu::cb341dd7-3e07-48a6-9d01-7da4964e0e4d" providerId="AD" clId="Web-{35441F56-0B84-745F-A8D3-61400776FE9C}" dt="2024-10-18T17:27:19.456" v="48"/>
          <ac:grpSpMkLst>
            <pc:docMk/>
            <pc:sldMk cId="4089991796" sldId="258"/>
            <ac:grpSpMk id="16" creationId="{43F5E015-E085-4624-B431-B42414448684}"/>
          </ac:grpSpMkLst>
        </pc:grpChg>
      </pc:sldChg>
      <pc:sldChg chg="addSp delSp modSp new mod setBg">
        <pc:chgData name="TEJAS MELKOTE - 122150142 - MITBLR" userId="S::tejas2.mitblr2022@learner.manipal.edu::cb341dd7-3e07-48a6-9d01-7da4964e0e4d" providerId="AD" clId="Web-{35441F56-0B84-745F-A8D3-61400776FE9C}" dt="2024-10-18T17:27:28.847" v="51"/>
        <pc:sldMkLst>
          <pc:docMk/>
          <pc:sldMk cId="2248852589" sldId="259"/>
        </pc:sldMkLst>
        <pc:spChg chg="mod">
          <ac:chgData name="TEJAS MELKOTE - 122150142 - MITBLR" userId="S::tejas2.mitblr2022@learner.manipal.edu::cb341dd7-3e07-48a6-9d01-7da4964e0e4d" providerId="AD" clId="Web-{35441F56-0B84-745F-A8D3-61400776FE9C}" dt="2024-10-18T17:27:28.847" v="51"/>
          <ac:spMkLst>
            <pc:docMk/>
            <pc:sldMk cId="2248852589" sldId="259"/>
            <ac:spMk id="2" creationId="{C8329EA2-336C-9E99-5F77-FECDFEC8CC63}"/>
          </ac:spMkLst>
        </pc:spChg>
        <pc:spChg chg="add del mod">
          <ac:chgData name="TEJAS MELKOTE - 122150142 - MITBLR" userId="S::tejas2.mitblr2022@learner.manipal.edu::cb341dd7-3e07-48a6-9d01-7da4964e0e4d" providerId="AD" clId="Web-{35441F56-0B84-745F-A8D3-61400776FE9C}" dt="2024-10-18T17:27:28.847" v="51"/>
          <ac:spMkLst>
            <pc:docMk/>
            <pc:sldMk cId="2248852589" sldId="259"/>
            <ac:spMk id="3" creationId="{FBA47483-BFE8-739B-3267-8D78B01F377F}"/>
          </ac:spMkLst>
        </pc:spChg>
        <pc:spChg chg="add">
          <ac:chgData name="TEJAS MELKOTE - 122150142 - MITBLR" userId="S::tejas2.mitblr2022@learner.manipal.edu::cb341dd7-3e07-48a6-9d01-7da4964e0e4d" providerId="AD" clId="Web-{35441F56-0B84-745F-A8D3-61400776FE9C}" dt="2024-10-18T17:27:28.847" v="51"/>
          <ac:spMkLst>
            <pc:docMk/>
            <pc:sldMk cId="2248852589" sldId="259"/>
            <ac:spMk id="8" creationId="{815925C2-A704-4D47-B1C1-3FCA52512EC1}"/>
          </ac:spMkLst>
        </pc:spChg>
        <pc:spChg chg="add del">
          <ac:chgData name="TEJAS MELKOTE - 122150142 - MITBLR" userId="S::tejas2.mitblr2022@learner.manipal.edu::cb341dd7-3e07-48a6-9d01-7da4964e0e4d" providerId="AD" clId="Web-{35441F56-0B84-745F-A8D3-61400776FE9C}" dt="2024-10-18T17:27:28.738" v="50"/>
          <ac:spMkLst>
            <pc:docMk/>
            <pc:sldMk cId="2248852589" sldId="259"/>
            <ac:spMk id="9" creationId="{8DF67618-B87B-4195-8E24-3B126F79FF55}"/>
          </ac:spMkLst>
        </pc:spChg>
        <pc:spChg chg="add">
          <ac:chgData name="TEJAS MELKOTE - 122150142 - MITBLR" userId="S::tejas2.mitblr2022@learner.manipal.edu::cb341dd7-3e07-48a6-9d01-7da4964e0e4d" providerId="AD" clId="Web-{35441F56-0B84-745F-A8D3-61400776FE9C}" dt="2024-10-18T17:27:28.847" v="51"/>
          <ac:spMkLst>
            <pc:docMk/>
            <pc:sldMk cId="2248852589" sldId="259"/>
            <ac:spMk id="10" creationId="{01D4315C-C23C-4FD3-98DF-08C29E2292A8}"/>
          </ac:spMkLst>
        </pc:spChg>
        <pc:spChg chg="add del">
          <ac:chgData name="TEJAS MELKOTE - 122150142 - MITBLR" userId="S::tejas2.mitblr2022@learner.manipal.edu::cb341dd7-3e07-48a6-9d01-7da4964e0e4d" providerId="AD" clId="Web-{35441F56-0B84-745F-A8D3-61400776FE9C}" dt="2024-10-18T17:27:28.738" v="50"/>
          <ac:spMkLst>
            <pc:docMk/>
            <pc:sldMk cId="2248852589" sldId="259"/>
            <ac:spMk id="11" creationId="{64960379-9FF9-400A-A8A8-F5AB633FD3BF}"/>
          </ac:spMkLst>
        </pc:spChg>
        <pc:spChg chg="add">
          <ac:chgData name="TEJAS MELKOTE - 122150142 - MITBLR" userId="S::tejas2.mitblr2022@learner.manipal.edu::cb341dd7-3e07-48a6-9d01-7da4964e0e4d" providerId="AD" clId="Web-{35441F56-0B84-745F-A8D3-61400776FE9C}" dt="2024-10-18T17:27:28.847" v="51"/>
          <ac:spMkLst>
            <pc:docMk/>
            <pc:sldMk cId="2248852589" sldId="259"/>
            <ac:spMk id="28" creationId="{FBA47483-BFE8-739B-3267-8D78B01F377F}"/>
          </ac:spMkLst>
        </pc:spChg>
        <pc:grpChg chg="add">
          <ac:chgData name="TEJAS MELKOTE - 122150142 - MITBLR" userId="S::tejas2.mitblr2022@learner.manipal.edu::cb341dd7-3e07-48a6-9d01-7da4964e0e4d" providerId="AD" clId="Web-{35441F56-0B84-745F-A8D3-61400776FE9C}" dt="2024-10-18T17:27:28.847" v="51"/>
          <ac:grpSpMkLst>
            <pc:docMk/>
            <pc:sldMk cId="2248852589" sldId="259"/>
            <ac:grpSpMk id="12" creationId="{5E6B47BC-43FD-4C91-8BFF-B41B99A8A39E}"/>
          </ac:grpSpMkLst>
        </pc:grpChg>
        <pc:grpChg chg="add del">
          <ac:chgData name="TEJAS MELKOTE - 122150142 - MITBLR" userId="S::tejas2.mitblr2022@learner.manipal.edu::cb341dd7-3e07-48a6-9d01-7da4964e0e4d" providerId="AD" clId="Web-{35441F56-0B84-745F-A8D3-61400776FE9C}" dt="2024-10-18T17:27:28.738" v="50"/>
          <ac:grpSpMkLst>
            <pc:docMk/>
            <pc:sldMk cId="2248852589" sldId="259"/>
            <ac:grpSpMk id="13" creationId="{2C491629-AE25-486B-9B22-2CE4EE8F7E47}"/>
          </ac:grpSpMkLst>
        </pc:grpChg>
        <pc:grpChg chg="add">
          <ac:chgData name="TEJAS MELKOTE - 122150142 - MITBLR" userId="S::tejas2.mitblr2022@learner.manipal.edu::cb341dd7-3e07-48a6-9d01-7da4964e0e4d" providerId="AD" clId="Web-{35441F56-0B84-745F-A8D3-61400776FE9C}" dt="2024-10-18T17:27:28.847" v="51"/>
          <ac:grpSpMkLst>
            <pc:docMk/>
            <pc:sldMk cId="2248852589" sldId="259"/>
            <ac:grpSpMk id="16" creationId="{43F5E015-E085-4624-B431-B42414448684}"/>
          </ac:grpSpMkLst>
        </pc:grpChg>
        <pc:grpChg chg="add del">
          <ac:chgData name="TEJAS MELKOTE - 122150142 - MITBLR" userId="S::tejas2.mitblr2022@learner.manipal.edu::cb341dd7-3e07-48a6-9d01-7da4964e0e4d" providerId="AD" clId="Web-{35441F56-0B84-745F-A8D3-61400776FE9C}" dt="2024-10-18T17:27:28.738" v="50"/>
          <ac:grpSpMkLst>
            <pc:docMk/>
            <pc:sldMk cId="2248852589" sldId="259"/>
            <ac:grpSpMk id="17" creationId="{43F5E015-E085-4624-B431-B42414448684}"/>
          </ac:grpSpMkLst>
        </pc:grpChg>
        <pc:graphicFrameChg chg="add del">
          <ac:chgData name="TEJAS MELKOTE - 122150142 - MITBLR" userId="S::tejas2.mitblr2022@learner.manipal.edu::cb341dd7-3e07-48a6-9d01-7da4964e0e4d" providerId="AD" clId="Web-{35441F56-0B84-745F-A8D3-61400776FE9C}" dt="2024-10-18T17:27:28.738" v="50"/>
          <ac:graphicFrameMkLst>
            <pc:docMk/>
            <pc:sldMk cId="2248852589" sldId="259"/>
            <ac:graphicFrameMk id="5" creationId="{1064AE82-3E28-76F5-9D7F-9B966F116A72}"/>
          </ac:graphicFrameMkLst>
        </pc:graphicFrameChg>
      </pc:sldChg>
      <pc:sldChg chg="addSp modSp new mod setBg">
        <pc:chgData name="TEJAS MELKOTE - 122150142 - MITBLR" userId="S::tejas2.mitblr2022@learner.manipal.edu::cb341dd7-3e07-48a6-9d01-7da4964e0e4d" providerId="AD" clId="Web-{35441F56-0B84-745F-A8D3-61400776FE9C}" dt="2024-10-18T17:27:34.441" v="52"/>
        <pc:sldMkLst>
          <pc:docMk/>
          <pc:sldMk cId="860979830" sldId="260"/>
        </pc:sldMkLst>
        <pc:spChg chg="mod">
          <ac:chgData name="TEJAS MELKOTE - 122150142 - MITBLR" userId="S::tejas2.mitblr2022@learner.manipal.edu::cb341dd7-3e07-48a6-9d01-7da4964e0e4d" providerId="AD" clId="Web-{35441F56-0B84-745F-A8D3-61400776FE9C}" dt="2024-10-18T17:27:34.441" v="52"/>
          <ac:spMkLst>
            <pc:docMk/>
            <pc:sldMk cId="860979830" sldId="260"/>
            <ac:spMk id="2" creationId="{D3423BAD-0A0C-10EB-BB73-41628082C844}"/>
          </ac:spMkLst>
        </pc:spChg>
        <pc:spChg chg="mod">
          <ac:chgData name="TEJAS MELKOTE - 122150142 - MITBLR" userId="S::tejas2.mitblr2022@learner.manipal.edu::cb341dd7-3e07-48a6-9d01-7da4964e0e4d" providerId="AD" clId="Web-{35441F56-0B84-745F-A8D3-61400776FE9C}" dt="2024-10-18T17:27:34.441" v="52"/>
          <ac:spMkLst>
            <pc:docMk/>
            <pc:sldMk cId="860979830" sldId="260"/>
            <ac:spMk id="3" creationId="{36BACA76-E986-0C3D-ED68-F31AE9E0C039}"/>
          </ac:spMkLst>
        </pc:spChg>
        <pc:spChg chg="add">
          <ac:chgData name="TEJAS MELKOTE - 122150142 - MITBLR" userId="S::tejas2.mitblr2022@learner.manipal.edu::cb341dd7-3e07-48a6-9d01-7da4964e0e4d" providerId="AD" clId="Web-{35441F56-0B84-745F-A8D3-61400776FE9C}" dt="2024-10-18T17:27:34.441" v="52"/>
          <ac:spMkLst>
            <pc:docMk/>
            <pc:sldMk cId="860979830" sldId="260"/>
            <ac:spMk id="8" creationId="{815925C2-A704-4D47-B1C1-3FCA52512EC1}"/>
          </ac:spMkLst>
        </pc:spChg>
        <pc:spChg chg="add">
          <ac:chgData name="TEJAS MELKOTE - 122150142 - MITBLR" userId="S::tejas2.mitblr2022@learner.manipal.edu::cb341dd7-3e07-48a6-9d01-7da4964e0e4d" providerId="AD" clId="Web-{35441F56-0B84-745F-A8D3-61400776FE9C}" dt="2024-10-18T17:27:34.441" v="52"/>
          <ac:spMkLst>
            <pc:docMk/>
            <pc:sldMk cId="860979830" sldId="260"/>
            <ac:spMk id="10" creationId="{01D4315C-C23C-4FD3-98DF-08C29E2292A8}"/>
          </ac:spMkLst>
        </pc:spChg>
        <pc:grpChg chg="add">
          <ac:chgData name="TEJAS MELKOTE - 122150142 - MITBLR" userId="S::tejas2.mitblr2022@learner.manipal.edu::cb341dd7-3e07-48a6-9d01-7da4964e0e4d" providerId="AD" clId="Web-{35441F56-0B84-745F-A8D3-61400776FE9C}" dt="2024-10-18T17:27:34.441" v="52"/>
          <ac:grpSpMkLst>
            <pc:docMk/>
            <pc:sldMk cId="860979830" sldId="260"/>
            <ac:grpSpMk id="12" creationId="{5E6B47BC-43FD-4C91-8BFF-B41B99A8A39E}"/>
          </ac:grpSpMkLst>
        </pc:grpChg>
        <pc:grpChg chg="add">
          <ac:chgData name="TEJAS MELKOTE - 122150142 - MITBLR" userId="S::tejas2.mitblr2022@learner.manipal.edu::cb341dd7-3e07-48a6-9d01-7da4964e0e4d" providerId="AD" clId="Web-{35441F56-0B84-745F-A8D3-61400776FE9C}" dt="2024-10-18T17:27:34.441" v="52"/>
          <ac:grpSpMkLst>
            <pc:docMk/>
            <pc:sldMk cId="860979830" sldId="260"/>
            <ac:grpSpMk id="16" creationId="{43F5E015-E085-4624-B431-B42414448684}"/>
          </ac:grpSpMkLst>
        </pc:grpChg>
      </pc:sldChg>
      <pc:sldChg chg="addSp modSp new mod setBg">
        <pc:chgData name="TEJAS MELKOTE - 122150142 - MITBLR" userId="S::tejas2.mitblr2022@learner.manipal.edu::cb341dd7-3e07-48a6-9d01-7da4964e0e4d" providerId="AD" clId="Web-{35441F56-0B84-745F-A8D3-61400776FE9C}" dt="2024-10-18T17:27:39.301" v="53"/>
        <pc:sldMkLst>
          <pc:docMk/>
          <pc:sldMk cId="4165719674" sldId="261"/>
        </pc:sldMkLst>
        <pc:spChg chg="mod">
          <ac:chgData name="TEJAS MELKOTE - 122150142 - MITBLR" userId="S::tejas2.mitblr2022@learner.manipal.edu::cb341dd7-3e07-48a6-9d01-7da4964e0e4d" providerId="AD" clId="Web-{35441F56-0B84-745F-A8D3-61400776FE9C}" dt="2024-10-18T17:27:39.301" v="53"/>
          <ac:spMkLst>
            <pc:docMk/>
            <pc:sldMk cId="4165719674" sldId="261"/>
            <ac:spMk id="2" creationId="{0B4B6B28-DEA7-D1F2-A802-21E4C5606B44}"/>
          </ac:spMkLst>
        </pc:spChg>
        <pc:spChg chg="mod">
          <ac:chgData name="TEJAS MELKOTE - 122150142 - MITBLR" userId="S::tejas2.mitblr2022@learner.manipal.edu::cb341dd7-3e07-48a6-9d01-7da4964e0e4d" providerId="AD" clId="Web-{35441F56-0B84-745F-A8D3-61400776FE9C}" dt="2024-10-18T17:27:39.301" v="53"/>
          <ac:spMkLst>
            <pc:docMk/>
            <pc:sldMk cId="4165719674" sldId="261"/>
            <ac:spMk id="3" creationId="{817AF6D3-C7CB-390B-F6EB-AFD4B6FA60D5}"/>
          </ac:spMkLst>
        </pc:spChg>
        <pc:spChg chg="add">
          <ac:chgData name="TEJAS MELKOTE - 122150142 - MITBLR" userId="S::tejas2.mitblr2022@learner.manipal.edu::cb341dd7-3e07-48a6-9d01-7da4964e0e4d" providerId="AD" clId="Web-{35441F56-0B84-745F-A8D3-61400776FE9C}" dt="2024-10-18T17:27:39.301" v="53"/>
          <ac:spMkLst>
            <pc:docMk/>
            <pc:sldMk cId="4165719674" sldId="261"/>
            <ac:spMk id="8" creationId="{815925C2-A704-4D47-B1C1-3FCA52512EC1}"/>
          </ac:spMkLst>
        </pc:spChg>
        <pc:spChg chg="add">
          <ac:chgData name="TEJAS MELKOTE - 122150142 - MITBLR" userId="S::tejas2.mitblr2022@learner.manipal.edu::cb341dd7-3e07-48a6-9d01-7da4964e0e4d" providerId="AD" clId="Web-{35441F56-0B84-745F-A8D3-61400776FE9C}" dt="2024-10-18T17:27:39.301" v="53"/>
          <ac:spMkLst>
            <pc:docMk/>
            <pc:sldMk cId="4165719674" sldId="261"/>
            <ac:spMk id="10" creationId="{01D4315C-C23C-4FD3-98DF-08C29E2292A8}"/>
          </ac:spMkLst>
        </pc:spChg>
        <pc:grpChg chg="add">
          <ac:chgData name="TEJAS MELKOTE - 122150142 - MITBLR" userId="S::tejas2.mitblr2022@learner.manipal.edu::cb341dd7-3e07-48a6-9d01-7da4964e0e4d" providerId="AD" clId="Web-{35441F56-0B84-745F-A8D3-61400776FE9C}" dt="2024-10-18T17:27:39.301" v="53"/>
          <ac:grpSpMkLst>
            <pc:docMk/>
            <pc:sldMk cId="4165719674" sldId="261"/>
            <ac:grpSpMk id="12" creationId="{5E6B47BC-43FD-4C91-8BFF-B41B99A8A39E}"/>
          </ac:grpSpMkLst>
        </pc:grpChg>
        <pc:grpChg chg="add">
          <ac:chgData name="TEJAS MELKOTE - 122150142 - MITBLR" userId="S::tejas2.mitblr2022@learner.manipal.edu::cb341dd7-3e07-48a6-9d01-7da4964e0e4d" providerId="AD" clId="Web-{35441F56-0B84-745F-A8D3-61400776FE9C}" dt="2024-10-18T17:27:39.301" v="53"/>
          <ac:grpSpMkLst>
            <pc:docMk/>
            <pc:sldMk cId="4165719674" sldId="261"/>
            <ac:grpSpMk id="16" creationId="{43F5E015-E085-4624-B431-B42414448684}"/>
          </ac:grpSpMkLst>
        </pc:grpChg>
      </pc:sldChg>
    </pc:docChg>
  </pc:docChgLst>
  <pc:docChgLst>
    <pc:chgData name="TEJAS MELKOTE - 122150142 - MITBLR" userId="S::tejas2.mitblr2022@learner.manipal.edu::cb341dd7-3e07-48a6-9d01-7da4964e0e4d" providerId="AD" clId="Web-{CCF5995E-3AB4-6B19-24DD-841955E99153}"/>
    <pc:docChg chg="addSld delSld modSld">
      <pc:chgData name="TEJAS MELKOTE - 122150142 - MITBLR" userId="S::tejas2.mitblr2022@learner.manipal.edu::cb341dd7-3e07-48a6-9d01-7da4964e0e4d" providerId="AD" clId="Web-{CCF5995E-3AB4-6B19-24DD-841955E99153}" dt="2024-10-20T06:50:02.964" v="176" actId="20577"/>
      <pc:docMkLst>
        <pc:docMk/>
      </pc:docMkLst>
      <pc:sldChg chg="modSp new">
        <pc:chgData name="TEJAS MELKOTE - 122150142 - MITBLR" userId="S::tejas2.mitblr2022@learner.manipal.edu::cb341dd7-3e07-48a6-9d01-7da4964e0e4d" providerId="AD" clId="Web-{CCF5995E-3AB4-6B19-24DD-841955E99153}" dt="2024-10-20T06:38:33.296" v="44" actId="20577"/>
        <pc:sldMkLst>
          <pc:docMk/>
          <pc:sldMk cId="900507442" sldId="258"/>
        </pc:sldMkLst>
        <pc:spChg chg="mod">
          <ac:chgData name="TEJAS MELKOTE - 122150142 - MITBLR" userId="S::tejas2.mitblr2022@learner.manipal.edu::cb341dd7-3e07-48a6-9d01-7da4964e0e4d" providerId="AD" clId="Web-{CCF5995E-3AB4-6B19-24DD-841955E99153}" dt="2024-10-20T06:37:40.262" v="39" actId="20577"/>
          <ac:spMkLst>
            <pc:docMk/>
            <pc:sldMk cId="900507442" sldId="258"/>
            <ac:spMk id="2" creationId="{71A5D75A-53A6-3E30-2E1A-DAE011885114}"/>
          </ac:spMkLst>
        </pc:spChg>
        <pc:spChg chg="mod">
          <ac:chgData name="TEJAS MELKOTE - 122150142 - MITBLR" userId="S::tejas2.mitblr2022@learner.manipal.edu::cb341dd7-3e07-48a6-9d01-7da4964e0e4d" providerId="AD" clId="Web-{CCF5995E-3AB4-6B19-24DD-841955E99153}" dt="2024-10-20T06:38:33.296" v="44" actId="20577"/>
          <ac:spMkLst>
            <pc:docMk/>
            <pc:sldMk cId="900507442" sldId="258"/>
            <ac:spMk id="3" creationId="{79103C43-9569-7C74-6736-2C4F1213826B}"/>
          </ac:spMkLst>
        </pc:spChg>
      </pc:sldChg>
      <pc:sldChg chg="modSp new del">
        <pc:chgData name="TEJAS MELKOTE - 122150142 - MITBLR" userId="S::tejas2.mitblr2022@learner.manipal.edu::cb341dd7-3e07-48a6-9d01-7da4964e0e4d" providerId="AD" clId="Web-{CCF5995E-3AB4-6B19-24DD-841955E99153}" dt="2024-10-20T06:36:46.323" v="21"/>
        <pc:sldMkLst>
          <pc:docMk/>
          <pc:sldMk cId="3772095525" sldId="258"/>
        </pc:sldMkLst>
        <pc:spChg chg="mod">
          <ac:chgData name="TEJAS MELKOTE - 122150142 - MITBLR" userId="S::tejas2.mitblr2022@learner.manipal.edu::cb341dd7-3e07-48a6-9d01-7da4964e0e4d" providerId="AD" clId="Web-{CCF5995E-3AB4-6B19-24DD-841955E99153}" dt="2024-10-20T06:36:41.901" v="20" actId="20577"/>
          <ac:spMkLst>
            <pc:docMk/>
            <pc:sldMk cId="3772095525" sldId="258"/>
            <ac:spMk id="2" creationId="{B7E5280F-96EA-C37E-FEE5-A6A2AC365C33}"/>
          </ac:spMkLst>
        </pc:spChg>
        <pc:spChg chg="mod">
          <ac:chgData name="TEJAS MELKOTE - 122150142 - MITBLR" userId="S::tejas2.mitblr2022@learner.manipal.edu::cb341dd7-3e07-48a6-9d01-7da4964e0e4d" providerId="AD" clId="Web-{CCF5995E-3AB4-6B19-24DD-841955E99153}" dt="2024-10-20T06:36:30.885" v="17" actId="20577"/>
          <ac:spMkLst>
            <pc:docMk/>
            <pc:sldMk cId="3772095525" sldId="258"/>
            <ac:spMk id="3" creationId="{2258A744-B35E-BD05-DDF5-8880CA4E0035}"/>
          </ac:spMkLst>
        </pc:spChg>
      </pc:sldChg>
      <pc:sldChg chg="del">
        <pc:chgData name="TEJAS MELKOTE - 122150142 - MITBLR" userId="S::tejas2.mitblr2022@learner.manipal.edu::cb341dd7-3e07-48a6-9d01-7da4964e0e4d" providerId="AD" clId="Web-{CCF5995E-3AB4-6B19-24DD-841955E99153}" dt="2024-10-20T06:34:05.691" v="0"/>
        <pc:sldMkLst>
          <pc:docMk/>
          <pc:sldMk cId="4089991796" sldId="258"/>
        </pc:sldMkLst>
      </pc:sldChg>
      <pc:sldChg chg="del">
        <pc:chgData name="TEJAS MELKOTE - 122150142 - MITBLR" userId="S::tejas2.mitblr2022@learner.manipal.edu::cb341dd7-3e07-48a6-9d01-7da4964e0e4d" providerId="AD" clId="Web-{CCF5995E-3AB4-6B19-24DD-841955E99153}" dt="2024-10-20T06:34:07.848" v="1"/>
        <pc:sldMkLst>
          <pc:docMk/>
          <pc:sldMk cId="2248852589" sldId="259"/>
        </pc:sldMkLst>
      </pc:sldChg>
      <pc:sldChg chg="modSp new">
        <pc:chgData name="TEJAS MELKOTE - 122150142 - MITBLR" userId="S::tejas2.mitblr2022@learner.manipal.edu::cb341dd7-3e07-48a6-9d01-7da4964e0e4d" providerId="AD" clId="Web-{CCF5995E-3AB4-6B19-24DD-841955E99153}" dt="2024-10-20T06:39:30.032" v="51" actId="20577"/>
        <pc:sldMkLst>
          <pc:docMk/>
          <pc:sldMk cId="2969125800" sldId="259"/>
        </pc:sldMkLst>
        <pc:spChg chg="mod">
          <ac:chgData name="TEJAS MELKOTE - 122150142 - MITBLR" userId="S::tejas2.mitblr2022@learner.manipal.edu::cb341dd7-3e07-48a6-9d01-7da4964e0e4d" providerId="AD" clId="Web-{CCF5995E-3AB4-6B19-24DD-841955E99153}" dt="2024-10-20T06:38:56.281" v="47" actId="20577"/>
          <ac:spMkLst>
            <pc:docMk/>
            <pc:sldMk cId="2969125800" sldId="259"/>
            <ac:spMk id="2" creationId="{E2814510-F479-234A-2420-3F40D22098B2}"/>
          </ac:spMkLst>
        </pc:spChg>
        <pc:spChg chg="mod">
          <ac:chgData name="TEJAS MELKOTE - 122150142 - MITBLR" userId="S::tejas2.mitblr2022@learner.manipal.edu::cb341dd7-3e07-48a6-9d01-7da4964e0e4d" providerId="AD" clId="Web-{CCF5995E-3AB4-6B19-24DD-841955E99153}" dt="2024-10-20T06:39:30.032" v="51" actId="20577"/>
          <ac:spMkLst>
            <pc:docMk/>
            <pc:sldMk cId="2969125800" sldId="259"/>
            <ac:spMk id="3" creationId="{8FB0C972-9D14-5447-41FC-8B6F5306405A}"/>
          </ac:spMkLst>
        </pc:spChg>
      </pc:sldChg>
      <pc:sldChg chg="del">
        <pc:chgData name="TEJAS MELKOTE - 122150142 - MITBLR" userId="S::tejas2.mitblr2022@learner.manipal.edu::cb341dd7-3e07-48a6-9d01-7da4964e0e4d" providerId="AD" clId="Web-{CCF5995E-3AB4-6B19-24DD-841955E99153}" dt="2024-10-20T06:35:10.459" v="2"/>
        <pc:sldMkLst>
          <pc:docMk/>
          <pc:sldMk cId="860979830" sldId="260"/>
        </pc:sldMkLst>
      </pc:sldChg>
      <pc:sldChg chg="modSp new">
        <pc:chgData name="TEJAS MELKOTE - 122150142 - MITBLR" userId="S::tejas2.mitblr2022@learner.manipal.edu::cb341dd7-3e07-48a6-9d01-7da4964e0e4d" providerId="AD" clId="Web-{CCF5995E-3AB4-6B19-24DD-841955E99153}" dt="2024-10-20T06:41:46.710" v="77" actId="20577"/>
        <pc:sldMkLst>
          <pc:docMk/>
          <pc:sldMk cId="2103841724" sldId="260"/>
        </pc:sldMkLst>
        <pc:spChg chg="mod">
          <ac:chgData name="TEJAS MELKOTE - 122150142 - MITBLR" userId="S::tejas2.mitblr2022@learner.manipal.edu::cb341dd7-3e07-48a6-9d01-7da4964e0e4d" providerId="AD" clId="Web-{CCF5995E-3AB4-6B19-24DD-841955E99153}" dt="2024-10-20T06:39:47.580" v="54" actId="20577"/>
          <ac:spMkLst>
            <pc:docMk/>
            <pc:sldMk cId="2103841724" sldId="260"/>
            <ac:spMk id="2" creationId="{2513415A-CD7F-450F-A903-5A19738C69A7}"/>
          </ac:spMkLst>
        </pc:spChg>
        <pc:spChg chg="mod">
          <ac:chgData name="TEJAS MELKOTE - 122150142 - MITBLR" userId="S::tejas2.mitblr2022@learner.manipal.edu::cb341dd7-3e07-48a6-9d01-7da4964e0e4d" providerId="AD" clId="Web-{CCF5995E-3AB4-6B19-24DD-841955E99153}" dt="2024-10-20T06:41:46.710" v="77" actId="20577"/>
          <ac:spMkLst>
            <pc:docMk/>
            <pc:sldMk cId="2103841724" sldId="260"/>
            <ac:spMk id="3" creationId="{27F0A8B7-9B0C-E910-CCBF-BA06D11D9F8C}"/>
          </ac:spMkLst>
        </pc:spChg>
      </pc:sldChg>
      <pc:sldChg chg="modSp new">
        <pc:chgData name="TEJAS MELKOTE - 122150142 - MITBLR" userId="S::tejas2.mitblr2022@learner.manipal.edu::cb341dd7-3e07-48a6-9d01-7da4964e0e4d" providerId="AD" clId="Web-{CCF5995E-3AB4-6B19-24DD-841955E99153}" dt="2024-10-20T06:45:29.109" v="132" actId="20577"/>
        <pc:sldMkLst>
          <pc:docMk/>
          <pc:sldMk cId="4046269908" sldId="261"/>
        </pc:sldMkLst>
        <pc:spChg chg="mod">
          <ac:chgData name="TEJAS MELKOTE - 122150142 - MITBLR" userId="S::tejas2.mitblr2022@learner.manipal.edu::cb341dd7-3e07-48a6-9d01-7da4964e0e4d" providerId="AD" clId="Web-{CCF5995E-3AB4-6B19-24DD-841955E99153}" dt="2024-10-20T06:43:31.495" v="101" actId="20577"/>
          <ac:spMkLst>
            <pc:docMk/>
            <pc:sldMk cId="4046269908" sldId="261"/>
            <ac:spMk id="2" creationId="{993021D0-CD8E-B2DA-4148-3A8F2A7F24BD}"/>
          </ac:spMkLst>
        </pc:spChg>
        <pc:spChg chg="mod">
          <ac:chgData name="TEJAS MELKOTE - 122150142 - MITBLR" userId="S::tejas2.mitblr2022@learner.manipal.edu::cb341dd7-3e07-48a6-9d01-7da4964e0e4d" providerId="AD" clId="Web-{CCF5995E-3AB4-6B19-24DD-841955E99153}" dt="2024-10-20T06:45:29.109" v="132" actId="20577"/>
          <ac:spMkLst>
            <pc:docMk/>
            <pc:sldMk cId="4046269908" sldId="261"/>
            <ac:spMk id="3" creationId="{001BE6F5-0A55-3ED3-3C14-670EE12E6C8D}"/>
          </ac:spMkLst>
        </pc:spChg>
      </pc:sldChg>
      <pc:sldChg chg="del">
        <pc:chgData name="TEJAS MELKOTE - 122150142 - MITBLR" userId="S::tejas2.mitblr2022@learner.manipal.edu::cb341dd7-3e07-48a6-9d01-7da4964e0e4d" providerId="AD" clId="Web-{CCF5995E-3AB4-6B19-24DD-841955E99153}" dt="2024-10-20T06:35:12.413" v="3"/>
        <pc:sldMkLst>
          <pc:docMk/>
          <pc:sldMk cId="4165719674" sldId="261"/>
        </pc:sldMkLst>
      </pc:sldChg>
      <pc:sldChg chg="modSp new">
        <pc:chgData name="TEJAS MELKOTE - 122150142 - MITBLR" userId="S::tejas2.mitblr2022@learner.manipal.edu::cb341dd7-3e07-48a6-9d01-7da4964e0e4d" providerId="AD" clId="Web-{CCF5995E-3AB4-6B19-24DD-841955E99153}" dt="2024-10-20T06:43:00.931" v="99" actId="20577"/>
        <pc:sldMkLst>
          <pc:docMk/>
          <pc:sldMk cId="4166716668" sldId="262"/>
        </pc:sldMkLst>
        <pc:spChg chg="mod">
          <ac:chgData name="TEJAS MELKOTE - 122150142 - MITBLR" userId="S::tejas2.mitblr2022@learner.manipal.edu::cb341dd7-3e07-48a6-9d01-7da4964e0e4d" providerId="AD" clId="Web-{CCF5995E-3AB4-6B19-24DD-841955E99153}" dt="2024-10-20T06:42:02.398" v="80" actId="20577"/>
          <ac:spMkLst>
            <pc:docMk/>
            <pc:sldMk cId="4166716668" sldId="262"/>
            <ac:spMk id="2" creationId="{F22379B7-9C3F-ECF5-1878-48C2874CCF71}"/>
          </ac:spMkLst>
        </pc:spChg>
        <pc:spChg chg="mod">
          <ac:chgData name="TEJAS MELKOTE - 122150142 - MITBLR" userId="S::tejas2.mitblr2022@learner.manipal.edu::cb341dd7-3e07-48a6-9d01-7da4964e0e4d" providerId="AD" clId="Web-{CCF5995E-3AB4-6B19-24DD-841955E99153}" dt="2024-10-20T06:43:00.931" v="99" actId="20577"/>
          <ac:spMkLst>
            <pc:docMk/>
            <pc:sldMk cId="4166716668" sldId="262"/>
            <ac:spMk id="3" creationId="{528D93B3-9FB5-68BA-6F34-9B84F73E0AD2}"/>
          </ac:spMkLst>
        </pc:spChg>
      </pc:sldChg>
      <pc:sldChg chg="modSp new">
        <pc:chgData name="TEJAS MELKOTE - 122150142 - MITBLR" userId="S::tejas2.mitblr2022@learner.manipal.edu::cb341dd7-3e07-48a6-9d01-7da4964e0e4d" providerId="AD" clId="Web-{CCF5995E-3AB4-6B19-24DD-841955E99153}" dt="2024-10-20T06:46:17.673" v="145" actId="20577"/>
        <pc:sldMkLst>
          <pc:docMk/>
          <pc:sldMk cId="326943241" sldId="263"/>
        </pc:sldMkLst>
        <pc:spChg chg="mod">
          <ac:chgData name="TEJAS MELKOTE - 122150142 - MITBLR" userId="S::tejas2.mitblr2022@learner.manipal.edu::cb341dd7-3e07-48a6-9d01-7da4964e0e4d" providerId="AD" clId="Web-{CCF5995E-3AB4-6B19-24DD-841955E99153}" dt="2024-10-20T06:44:36.716" v="119" actId="20577"/>
          <ac:spMkLst>
            <pc:docMk/>
            <pc:sldMk cId="326943241" sldId="263"/>
            <ac:spMk id="2" creationId="{411CCE7E-0ADE-EA8E-3FBF-72F678662CA9}"/>
          </ac:spMkLst>
        </pc:spChg>
        <pc:spChg chg="mod">
          <ac:chgData name="TEJAS MELKOTE - 122150142 - MITBLR" userId="S::tejas2.mitblr2022@learner.manipal.edu::cb341dd7-3e07-48a6-9d01-7da4964e0e4d" providerId="AD" clId="Web-{CCF5995E-3AB4-6B19-24DD-841955E99153}" dt="2024-10-20T06:46:17.673" v="145" actId="20577"/>
          <ac:spMkLst>
            <pc:docMk/>
            <pc:sldMk cId="326943241" sldId="263"/>
            <ac:spMk id="3" creationId="{84BEB3D4-3F96-E95A-F603-7155D7F84ADD}"/>
          </ac:spMkLst>
        </pc:spChg>
      </pc:sldChg>
      <pc:sldChg chg="modSp">
        <pc:chgData name="TEJAS MELKOTE - 122150142 - MITBLR" userId="S::tejas2.mitblr2022@learner.manipal.edu::cb341dd7-3e07-48a6-9d01-7da4964e0e4d" providerId="AD" clId="Web-{CCF5995E-3AB4-6B19-24DD-841955E99153}" dt="2024-10-20T06:49:19.759" v="173" actId="20577"/>
        <pc:sldMkLst>
          <pc:docMk/>
          <pc:sldMk cId="621242294" sldId="264"/>
        </pc:sldMkLst>
        <pc:spChg chg="mod">
          <ac:chgData name="TEJAS MELKOTE - 122150142 - MITBLR" userId="S::tejas2.mitblr2022@learner.manipal.edu::cb341dd7-3e07-48a6-9d01-7da4964e0e4d" providerId="AD" clId="Web-{CCF5995E-3AB4-6B19-24DD-841955E99153}" dt="2024-10-20T06:47:39.395" v="147" actId="20577"/>
          <ac:spMkLst>
            <pc:docMk/>
            <pc:sldMk cId="621242294" sldId="264"/>
            <ac:spMk id="2" creationId="{6CDF4253-48B6-3906-99FE-A12FD1CE7BA7}"/>
          </ac:spMkLst>
        </pc:spChg>
        <pc:spChg chg="mod">
          <ac:chgData name="TEJAS MELKOTE - 122150142 - MITBLR" userId="S::tejas2.mitblr2022@learner.manipal.edu::cb341dd7-3e07-48a6-9d01-7da4964e0e4d" providerId="AD" clId="Web-{CCF5995E-3AB4-6B19-24DD-841955E99153}" dt="2024-10-20T06:49:19.759" v="173" actId="20577"/>
          <ac:spMkLst>
            <pc:docMk/>
            <pc:sldMk cId="621242294" sldId="264"/>
            <ac:spMk id="3" creationId="{E46DFF82-87BA-FCBE-7FD3-B0588C85D33C}"/>
          </ac:spMkLst>
        </pc:spChg>
      </pc:sldChg>
      <pc:sldChg chg="modSp">
        <pc:chgData name="TEJAS MELKOTE - 122150142 - MITBLR" userId="S::tejas2.mitblr2022@learner.manipal.edu::cb341dd7-3e07-48a6-9d01-7da4964e0e4d" providerId="AD" clId="Web-{CCF5995E-3AB4-6B19-24DD-841955E99153}" dt="2024-10-20T06:50:02.964" v="176" actId="20577"/>
        <pc:sldMkLst>
          <pc:docMk/>
          <pc:sldMk cId="175883730" sldId="265"/>
        </pc:sldMkLst>
        <pc:spChg chg="mod">
          <ac:chgData name="TEJAS MELKOTE - 122150142 - MITBLR" userId="S::tejas2.mitblr2022@learner.manipal.edu::cb341dd7-3e07-48a6-9d01-7da4964e0e4d" providerId="AD" clId="Web-{CCF5995E-3AB4-6B19-24DD-841955E99153}" dt="2024-10-20T06:49:53.729" v="175" actId="20577"/>
          <ac:spMkLst>
            <pc:docMk/>
            <pc:sldMk cId="175883730" sldId="265"/>
            <ac:spMk id="2" creationId="{6605B819-5DA3-EC91-5BF3-3D10443CC124}"/>
          </ac:spMkLst>
        </pc:spChg>
        <pc:spChg chg="mod">
          <ac:chgData name="TEJAS MELKOTE - 122150142 - MITBLR" userId="S::tejas2.mitblr2022@learner.manipal.edu::cb341dd7-3e07-48a6-9d01-7da4964e0e4d" providerId="AD" clId="Web-{CCF5995E-3AB4-6B19-24DD-841955E99153}" dt="2024-10-20T06:50:02.964" v="176" actId="20577"/>
          <ac:spMkLst>
            <pc:docMk/>
            <pc:sldMk cId="175883730" sldId="265"/>
            <ac:spMk id="3" creationId="{4D042F9B-2B19-8BB4-EBB3-E8F36F87B99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10/19/2024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10/19/2024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10/19/2024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97264A61-6AE3-4DC0-A455-5EDC604E3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8" y="0"/>
            <a:ext cx="12188949" cy="6858000"/>
            <a:chOff x="-2848" y="0"/>
            <a:chExt cx="12188949" cy="6858000"/>
          </a:xfrm>
        </p:grpSpPr>
        <p:sp>
          <p:nvSpPr>
            <p:cNvPr id="11" name="Color Cover">
              <a:extLst>
                <a:ext uri="{FF2B5EF4-FFF2-40B4-BE49-F238E27FC236}">
                  <a16:creationId xmlns:a16="http://schemas.microsoft.com/office/drawing/2014/main" id="{2F23900D-D5D0-4EE8-80F4-D25038DE2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5">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lor Cover">
              <a:extLst>
                <a:ext uri="{FF2B5EF4-FFF2-40B4-BE49-F238E27FC236}">
                  <a16:creationId xmlns:a16="http://schemas.microsoft.com/office/drawing/2014/main" id="{C55310DE-258B-4134-9DA8-DC4C2D0EBE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6">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D691EE10-D5F3-48FA-BE55-F24A0BE59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1279" y="598259"/>
            <a:ext cx="10889442" cy="5680742"/>
            <a:chOff x="651279" y="598259"/>
            <a:chExt cx="10889442" cy="5680742"/>
          </a:xfrm>
        </p:grpSpPr>
        <p:sp>
          <p:nvSpPr>
            <p:cNvPr id="15" name="Color">
              <a:extLst>
                <a:ext uri="{FF2B5EF4-FFF2-40B4-BE49-F238E27FC236}">
                  <a16:creationId xmlns:a16="http://schemas.microsoft.com/office/drawing/2014/main" id="{7EF3BBC7-022F-4CD5-BE8E-BD8206C4B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lor">
              <a:extLst>
                <a:ext uri="{FF2B5EF4-FFF2-40B4-BE49-F238E27FC236}">
                  <a16:creationId xmlns:a16="http://schemas.microsoft.com/office/drawing/2014/main" id="{A877CB3E-FE2B-43A7-A987-F921A92494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9" name="Freeform: Shape 18">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p:cNvSpPr>
            <a:spLocks noGrp="1"/>
          </p:cNvSpPr>
          <p:nvPr>
            <p:ph type="ctrTitle"/>
          </p:nvPr>
        </p:nvSpPr>
        <p:spPr>
          <a:xfrm>
            <a:off x="1012644" y="841664"/>
            <a:ext cx="5155073" cy="5156800"/>
          </a:xfrm>
        </p:spPr>
        <p:txBody>
          <a:bodyPr anchor="ctr">
            <a:normAutofit/>
          </a:bodyPr>
          <a:lstStyle/>
          <a:p>
            <a:pPr algn="l"/>
            <a:r>
              <a:rPr lang="en-US" sz="4800">
                <a:solidFill>
                  <a:schemeClr val="bg1"/>
                </a:solidFill>
                <a:ea typeface="+mj-lt"/>
                <a:cs typeface="+mj-lt"/>
              </a:rPr>
              <a:t>"News Researcher: A Multi-Agent System for Summarizing News"</a:t>
            </a:r>
            <a:endParaRPr lang="en-US" sz="4800">
              <a:solidFill>
                <a:schemeClr val="bg1"/>
              </a:solidFill>
            </a:endParaRPr>
          </a:p>
        </p:txBody>
      </p:sp>
      <p:sp>
        <p:nvSpPr>
          <p:cNvPr id="3" name="Subtitle 2"/>
          <p:cNvSpPr>
            <a:spLocks noGrp="1"/>
          </p:cNvSpPr>
          <p:nvPr>
            <p:ph type="subTitle" idx="1"/>
          </p:nvPr>
        </p:nvSpPr>
        <p:spPr>
          <a:xfrm>
            <a:off x="6534687" y="841664"/>
            <a:ext cx="4602517" cy="5156800"/>
          </a:xfrm>
        </p:spPr>
        <p:txBody>
          <a:bodyPr vert="horz" lIns="91440" tIns="45720" rIns="91440" bIns="45720" rtlCol="0" anchor="ctr">
            <a:normAutofit/>
          </a:bodyPr>
          <a:lstStyle/>
          <a:p>
            <a:pPr algn="l"/>
            <a:r>
              <a:rPr lang="en-US">
                <a:solidFill>
                  <a:schemeClr val="bg1"/>
                </a:solidFill>
              </a:rPr>
              <a:t>By :Tejas Melkote </a:t>
            </a:r>
          </a:p>
          <a:p>
            <a:pPr algn="l"/>
            <a:r>
              <a:rPr lang="en-US">
                <a:solidFill>
                  <a:schemeClr val="bg1"/>
                </a:solidFill>
              </a:rPr>
              <a:t>Manipal Institute of Technology Bangalore</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Color Cover">
            <a:extLst>
              <a:ext uri="{FF2B5EF4-FFF2-40B4-BE49-F238E27FC236}">
                <a16:creationId xmlns:a16="http://schemas.microsoft.com/office/drawing/2014/main" id="{815925C2-A704-4D47-B1C1-3FCA52512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lor Cover">
            <a:extLst>
              <a:ext uri="{FF2B5EF4-FFF2-40B4-BE49-F238E27FC236}">
                <a16:creationId xmlns:a16="http://schemas.microsoft.com/office/drawing/2014/main" id="{01D4315C-C23C-4FD3-98DF-08C29E229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E6B47BC-43FD-4C91-8BFF-B41B99A8A3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064235" cy="6858000"/>
            <a:chOff x="651279" y="598259"/>
            <a:chExt cx="10889442" cy="5680742"/>
          </a:xfrm>
        </p:grpSpPr>
        <p:sp>
          <p:nvSpPr>
            <p:cNvPr id="26" name="Color">
              <a:extLst>
                <a:ext uri="{FF2B5EF4-FFF2-40B4-BE49-F238E27FC236}">
                  <a16:creationId xmlns:a16="http://schemas.microsoft.com/office/drawing/2014/main" id="{13038185-AC3C-4595-945F-25311424C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lor">
              <a:extLst>
                <a:ext uri="{FF2B5EF4-FFF2-40B4-BE49-F238E27FC236}">
                  <a16:creationId xmlns:a16="http://schemas.microsoft.com/office/drawing/2014/main" id="{75D51AA0-C095-4650-A361-B294320BF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7" name="Freeform: Shape 2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6605B819-5DA3-EC91-5BF3-3D10443CC124}"/>
              </a:ext>
            </a:extLst>
          </p:cNvPr>
          <p:cNvSpPr>
            <a:spLocks noGrp="1"/>
          </p:cNvSpPr>
          <p:nvPr>
            <p:ph type="title"/>
          </p:nvPr>
        </p:nvSpPr>
        <p:spPr>
          <a:xfrm>
            <a:off x="786385" y="841248"/>
            <a:ext cx="5129600" cy="5340097"/>
          </a:xfrm>
        </p:spPr>
        <p:txBody>
          <a:bodyPr anchor="ctr">
            <a:normAutofit/>
          </a:bodyPr>
          <a:lstStyle/>
          <a:p>
            <a:r>
              <a:rPr lang="en-US" sz="4800" b="1">
                <a:solidFill>
                  <a:schemeClr val="bg1"/>
                </a:solidFill>
                <a:ea typeface="+mj-lt"/>
                <a:cs typeface="+mj-lt"/>
              </a:rPr>
              <a:t>Conclusion and Future Extensions</a:t>
            </a:r>
            <a:endParaRPr lang="en-US" sz="4800" b="1">
              <a:solidFill>
                <a:schemeClr val="bg1"/>
              </a:solidFill>
            </a:endParaRPr>
          </a:p>
        </p:txBody>
      </p:sp>
      <p:sp>
        <p:nvSpPr>
          <p:cNvPr id="28" name="Content Placeholder 2">
            <a:extLst>
              <a:ext uri="{FF2B5EF4-FFF2-40B4-BE49-F238E27FC236}">
                <a16:creationId xmlns:a16="http://schemas.microsoft.com/office/drawing/2014/main" id="{4D042F9B-2B19-8BB4-EBB3-E8F36F87B99F}"/>
              </a:ext>
            </a:extLst>
          </p:cNvPr>
          <p:cNvSpPr>
            <a:spLocks noGrp="1"/>
          </p:cNvSpPr>
          <p:nvPr>
            <p:ph idx="1"/>
          </p:nvPr>
        </p:nvSpPr>
        <p:spPr>
          <a:xfrm>
            <a:off x="6464410" y="841247"/>
            <a:ext cx="4484536" cy="5340097"/>
          </a:xfrm>
        </p:spPr>
        <p:txBody>
          <a:bodyPr vert="horz" lIns="91440" tIns="45720" rIns="91440" bIns="45720" rtlCol="0" anchor="ctr">
            <a:normAutofit/>
          </a:bodyPr>
          <a:lstStyle/>
          <a:p>
            <a:r>
              <a:rPr lang="en-US" sz="1800">
                <a:solidFill>
                  <a:schemeClr val="tx2"/>
                </a:solidFill>
                <a:ea typeface="+mn-lt"/>
                <a:cs typeface="+mn-lt"/>
              </a:rPr>
              <a:t>Benefits and Future Possibilities</a:t>
            </a:r>
          </a:p>
          <a:p>
            <a:r>
              <a:rPr lang="en-US" sz="1800" b="1">
                <a:solidFill>
                  <a:schemeClr val="tx2"/>
                </a:solidFill>
                <a:ea typeface="+mn-lt"/>
                <a:cs typeface="+mn-lt"/>
              </a:rPr>
              <a:t>Benefits</a:t>
            </a:r>
            <a:r>
              <a:rPr lang="en-US" sz="1800">
                <a:solidFill>
                  <a:schemeClr val="tx2"/>
                </a:solidFill>
                <a:ea typeface="+mn-lt"/>
                <a:cs typeface="+mn-lt"/>
              </a:rPr>
              <a:t>: Time-saving, consistent quality, easy to scale for multiple topics.</a:t>
            </a:r>
            <a:endParaRPr lang="en-US" sz="1800">
              <a:solidFill>
                <a:schemeClr val="tx2"/>
              </a:solidFill>
            </a:endParaRPr>
          </a:p>
          <a:p>
            <a:r>
              <a:rPr lang="en-US" sz="1800" b="1">
                <a:solidFill>
                  <a:schemeClr val="tx2"/>
                </a:solidFill>
                <a:ea typeface="+mn-lt"/>
                <a:cs typeface="+mn-lt"/>
              </a:rPr>
              <a:t>Future extensions:</a:t>
            </a:r>
            <a:endParaRPr lang="en-US" sz="1800" b="1">
              <a:solidFill>
                <a:schemeClr val="tx2"/>
              </a:solidFill>
            </a:endParaRPr>
          </a:p>
          <a:p>
            <a:r>
              <a:rPr lang="en-US" sz="1800">
                <a:solidFill>
                  <a:schemeClr val="tx2"/>
                </a:solidFill>
                <a:ea typeface="+mn-lt"/>
                <a:cs typeface="+mn-lt"/>
              </a:rPr>
              <a:t>Expand to multiple YouTube channels.</a:t>
            </a:r>
            <a:endParaRPr lang="en-US" sz="1800">
              <a:solidFill>
                <a:schemeClr val="tx2"/>
              </a:solidFill>
            </a:endParaRPr>
          </a:p>
          <a:p>
            <a:r>
              <a:rPr lang="en-US" sz="1800">
                <a:solidFill>
                  <a:schemeClr val="tx2"/>
                </a:solidFill>
                <a:ea typeface="+mn-lt"/>
                <a:cs typeface="+mn-lt"/>
              </a:rPr>
              <a:t>Enhance with more nuanced content filtering.</a:t>
            </a:r>
            <a:endParaRPr lang="en-US" sz="1800">
              <a:solidFill>
                <a:schemeClr val="tx2"/>
              </a:solidFill>
            </a:endParaRPr>
          </a:p>
          <a:p>
            <a:r>
              <a:rPr lang="en-US" sz="1800">
                <a:solidFill>
                  <a:schemeClr val="tx2"/>
                </a:solidFill>
                <a:ea typeface="+mn-lt"/>
                <a:cs typeface="+mn-lt"/>
              </a:rPr>
              <a:t>Integrate with other tools like SEO optimization agents</a:t>
            </a:r>
            <a:endParaRPr lang="en-US" sz="1800">
              <a:solidFill>
                <a:schemeClr val="tx2"/>
              </a:solidFill>
            </a:endParaRPr>
          </a:p>
          <a:p>
            <a:endParaRPr lang="en-US" sz="1800">
              <a:solidFill>
                <a:schemeClr val="tx2"/>
              </a:solidFill>
            </a:endParaRPr>
          </a:p>
        </p:txBody>
      </p:sp>
    </p:spTree>
    <p:extLst>
      <p:ext uri="{BB962C8B-B14F-4D97-AF65-F5344CB8AC3E}">
        <p14:creationId xmlns:p14="http://schemas.microsoft.com/office/powerpoint/2010/main" val="175883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Color Cover">
            <a:extLst>
              <a:ext uri="{FF2B5EF4-FFF2-40B4-BE49-F238E27FC236}">
                <a16:creationId xmlns:a16="http://schemas.microsoft.com/office/drawing/2014/main" id="{815925C2-A704-4D47-B1C1-3FCA52512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lor Cover">
            <a:extLst>
              <a:ext uri="{FF2B5EF4-FFF2-40B4-BE49-F238E27FC236}">
                <a16:creationId xmlns:a16="http://schemas.microsoft.com/office/drawing/2014/main" id="{01D4315C-C23C-4FD3-98DF-08C29E229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E6B47BC-43FD-4C91-8BFF-B41B99A8A3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064235" cy="6858000"/>
            <a:chOff x="651279" y="598259"/>
            <a:chExt cx="10889442" cy="5680742"/>
          </a:xfrm>
        </p:grpSpPr>
        <p:sp>
          <p:nvSpPr>
            <p:cNvPr id="13" name="Color">
              <a:extLst>
                <a:ext uri="{FF2B5EF4-FFF2-40B4-BE49-F238E27FC236}">
                  <a16:creationId xmlns:a16="http://schemas.microsoft.com/office/drawing/2014/main" id="{13038185-AC3C-4595-945F-25311424C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lor">
              <a:extLst>
                <a:ext uri="{FF2B5EF4-FFF2-40B4-BE49-F238E27FC236}">
                  <a16:creationId xmlns:a16="http://schemas.microsoft.com/office/drawing/2014/main" id="{75D51AA0-C095-4650-A361-B294320BF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726666AB-5406-3412-9571-BD7AC60B77BC}"/>
              </a:ext>
            </a:extLst>
          </p:cNvPr>
          <p:cNvSpPr>
            <a:spLocks noGrp="1"/>
          </p:cNvSpPr>
          <p:nvPr>
            <p:ph type="title"/>
          </p:nvPr>
        </p:nvSpPr>
        <p:spPr>
          <a:xfrm>
            <a:off x="786385" y="841248"/>
            <a:ext cx="5129600" cy="5340097"/>
          </a:xfrm>
        </p:spPr>
        <p:txBody>
          <a:bodyPr anchor="ctr">
            <a:normAutofit/>
          </a:bodyPr>
          <a:lstStyle/>
          <a:p>
            <a:r>
              <a:rPr lang="en-US" sz="4800">
                <a:solidFill>
                  <a:schemeClr val="bg1"/>
                </a:solidFill>
                <a:ea typeface="+mj-lt"/>
                <a:cs typeface="+mj-lt"/>
              </a:rPr>
              <a:t>Introduction</a:t>
            </a:r>
            <a:endParaRPr lang="en-US" sz="4800">
              <a:solidFill>
                <a:schemeClr val="bg1"/>
              </a:solidFill>
            </a:endParaRPr>
          </a:p>
        </p:txBody>
      </p:sp>
      <p:sp>
        <p:nvSpPr>
          <p:cNvPr id="3" name="Content Placeholder 2">
            <a:extLst>
              <a:ext uri="{FF2B5EF4-FFF2-40B4-BE49-F238E27FC236}">
                <a16:creationId xmlns:a16="http://schemas.microsoft.com/office/drawing/2014/main" id="{8E097DCB-0793-13C2-195E-0911699302D2}"/>
              </a:ext>
            </a:extLst>
          </p:cNvPr>
          <p:cNvSpPr>
            <a:spLocks noGrp="1"/>
          </p:cNvSpPr>
          <p:nvPr>
            <p:ph idx="1"/>
          </p:nvPr>
        </p:nvSpPr>
        <p:spPr>
          <a:xfrm>
            <a:off x="6464410" y="841247"/>
            <a:ext cx="4484536" cy="5340097"/>
          </a:xfrm>
        </p:spPr>
        <p:txBody>
          <a:bodyPr vert="horz" lIns="91440" tIns="45720" rIns="91440" bIns="45720" rtlCol="0" anchor="ctr">
            <a:normAutofit/>
          </a:bodyPr>
          <a:lstStyle/>
          <a:p>
            <a:r>
              <a:rPr lang="en-US" sz="1800" b="1">
                <a:solidFill>
                  <a:schemeClr val="tx2"/>
                </a:solidFill>
                <a:ea typeface="+mn-lt"/>
                <a:cs typeface="+mn-lt"/>
              </a:rPr>
              <a:t>Project Overview</a:t>
            </a:r>
            <a:r>
              <a:rPr lang="en-US" sz="1800">
                <a:solidFill>
                  <a:schemeClr val="tx2"/>
                </a:solidFill>
                <a:ea typeface="+mn-lt"/>
                <a:cs typeface="+mn-lt"/>
              </a:rPr>
              <a:t>:</a:t>
            </a:r>
            <a:endParaRPr lang="en-US" sz="1800">
              <a:solidFill>
                <a:schemeClr val="tx2"/>
              </a:solidFill>
            </a:endParaRPr>
          </a:p>
          <a:p>
            <a:r>
              <a:rPr lang="en-US" sz="1800">
                <a:solidFill>
                  <a:schemeClr val="tx2"/>
                </a:solidFill>
                <a:ea typeface="+mn-lt"/>
                <a:cs typeface="+mn-lt"/>
              </a:rPr>
              <a:t>The News Researcher project is a multi-agent system designed to fetch and summarize the latest news on any given topic. It helps users save time by presenting only the most relevant and concise information from multiple sources.</a:t>
            </a:r>
            <a:endParaRPr lang="en-US" sz="1800">
              <a:solidFill>
                <a:schemeClr val="tx2"/>
              </a:solidFill>
            </a:endParaRPr>
          </a:p>
          <a:p>
            <a:r>
              <a:rPr lang="en-US" sz="1800" b="1">
                <a:solidFill>
                  <a:schemeClr val="tx2"/>
                </a:solidFill>
                <a:ea typeface="+mn-lt"/>
                <a:cs typeface="+mn-lt"/>
              </a:rPr>
              <a:t>Objective</a:t>
            </a:r>
            <a:r>
              <a:rPr lang="en-US" sz="1800">
                <a:solidFill>
                  <a:schemeClr val="tx2"/>
                </a:solidFill>
                <a:ea typeface="+mn-lt"/>
                <a:cs typeface="+mn-lt"/>
              </a:rPr>
              <a:t>:</a:t>
            </a:r>
            <a:endParaRPr lang="en-US" sz="1800">
              <a:solidFill>
                <a:schemeClr val="tx2"/>
              </a:solidFill>
            </a:endParaRPr>
          </a:p>
          <a:p>
            <a:r>
              <a:rPr lang="en-US" sz="1800">
                <a:solidFill>
                  <a:schemeClr val="tx2"/>
                </a:solidFill>
                <a:ea typeface="+mn-lt"/>
                <a:cs typeface="+mn-lt"/>
              </a:rPr>
              <a:t>To reduce the complexity of information gathering by automating the process of fetching and summarizing news articles.</a:t>
            </a:r>
            <a:endParaRPr lang="en-US" sz="1800">
              <a:solidFill>
                <a:schemeClr val="tx2"/>
              </a:solidFill>
            </a:endParaRPr>
          </a:p>
          <a:p>
            <a:r>
              <a:rPr lang="en-US" sz="1800" b="1">
                <a:solidFill>
                  <a:schemeClr val="tx2"/>
                </a:solidFill>
                <a:ea typeface="+mn-lt"/>
                <a:cs typeface="+mn-lt"/>
              </a:rPr>
              <a:t>Key Features</a:t>
            </a:r>
            <a:r>
              <a:rPr lang="en-US" sz="1800">
                <a:solidFill>
                  <a:schemeClr val="tx2"/>
                </a:solidFill>
                <a:ea typeface="+mn-lt"/>
                <a:cs typeface="+mn-lt"/>
              </a:rPr>
              <a:t>:</a:t>
            </a:r>
            <a:endParaRPr lang="en-US" sz="1800">
              <a:solidFill>
                <a:schemeClr val="tx2"/>
              </a:solidFill>
            </a:endParaRPr>
          </a:p>
          <a:p>
            <a:r>
              <a:rPr lang="en-US" sz="1800">
                <a:solidFill>
                  <a:schemeClr val="tx2"/>
                </a:solidFill>
                <a:ea typeface="+mn-lt"/>
                <a:cs typeface="+mn-lt"/>
              </a:rPr>
              <a:t>Topic-based news gathering</a:t>
            </a:r>
            <a:endParaRPr lang="en-US" sz="1800">
              <a:solidFill>
                <a:schemeClr val="tx2"/>
              </a:solidFill>
            </a:endParaRPr>
          </a:p>
          <a:p>
            <a:r>
              <a:rPr lang="en-US" sz="1800">
                <a:solidFill>
                  <a:schemeClr val="tx2"/>
                </a:solidFill>
                <a:ea typeface="+mn-lt"/>
                <a:cs typeface="+mn-lt"/>
              </a:rPr>
              <a:t>AI-powered summarization</a:t>
            </a:r>
            <a:endParaRPr lang="en-US" sz="1800">
              <a:solidFill>
                <a:schemeClr val="tx2"/>
              </a:solidFill>
            </a:endParaRPr>
          </a:p>
          <a:p>
            <a:r>
              <a:rPr lang="en-US" sz="1800">
                <a:solidFill>
                  <a:schemeClr val="tx2"/>
                </a:solidFill>
                <a:ea typeface="+mn-lt"/>
                <a:cs typeface="+mn-lt"/>
              </a:rPr>
              <a:t>Multiple news sources integration</a:t>
            </a:r>
            <a:endParaRPr lang="en-US" sz="1800">
              <a:solidFill>
                <a:schemeClr val="tx2"/>
              </a:solidFill>
            </a:endParaRPr>
          </a:p>
          <a:p>
            <a:endParaRPr lang="en-US" sz="1800">
              <a:solidFill>
                <a:schemeClr val="tx2"/>
              </a:solidFill>
            </a:endParaRPr>
          </a:p>
        </p:txBody>
      </p:sp>
    </p:spTree>
    <p:extLst>
      <p:ext uri="{BB962C8B-B14F-4D97-AF65-F5344CB8AC3E}">
        <p14:creationId xmlns:p14="http://schemas.microsoft.com/office/powerpoint/2010/main" val="1765238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A5D75A-53A6-3E30-2E1A-DAE011885114}"/>
              </a:ext>
            </a:extLst>
          </p:cNvPr>
          <p:cNvSpPr>
            <a:spLocks noGrp="1"/>
          </p:cNvSpPr>
          <p:nvPr>
            <p:ph type="title"/>
          </p:nvPr>
        </p:nvSpPr>
        <p:spPr>
          <a:xfrm>
            <a:off x="761803" y="350196"/>
            <a:ext cx="4646904" cy="1624520"/>
          </a:xfrm>
        </p:spPr>
        <p:txBody>
          <a:bodyPr anchor="ctr">
            <a:normAutofit/>
          </a:bodyPr>
          <a:lstStyle/>
          <a:p>
            <a:r>
              <a:rPr lang="en-US" sz="2500"/>
              <a:t> </a:t>
            </a:r>
            <a:r>
              <a:rPr lang="en-US" sz="2500" b="1">
                <a:latin typeface="Aptos"/>
              </a:rPr>
              <a:t>Automating Blog Content Creation from YouTube Videos using CrewAI Agents</a:t>
            </a:r>
          </a:p>
          <a:p>
            <a:endParaRPr lang="en-US" sz="2500" b="1"/>
          </a:p>
        </p:txBody>
      </p:sp>
      <p:sp>
        <p:nvSpPr>
          <p:cNvPr id="3" name="Content Placeholder 2">
            <a:extLst>
              <a:ext uri="{FF2B5EF4-FFF2-40B4-BE49-F238E27FC236}">
                <a16:creationId xmlns:a16="http://schemas.microsoft.com/office/drawing/2014/main" id="{79103C43-9569-7C74-6736-2C4F1213826B}"/>
              </a:ext>
            </a:extLst>
          </p:cNvPr>
          <p:cNvSpPr>
            <a:spLocks noGrp="1"/>
          </p:cNvSpPr>
          <p:nvPr>
            <p:ph idx="1"/>
          </p:nvPr>
        </p:nvSpPr>
        <p:spPr>
          <a:xfrm>
            <a:off x="761802" y="2743200"/>
            <a:ext cx="4646905" cy="3613149"/>
          </a:xfrm>
        </p:spPr>
        <p:txBody>
          <a:bodyPr vert="horz" lIns="91440" tIns="45720" rIns="91440" bIns="45720" rtlCol="0" anchor="ctr">
            <a:normAutofit/>
          </a:bodyPr>
          <a:lstStyle/>
          <a:p>
            <a:pPr marL="0" indent="0">
              <a:buNone/>
            </a:pPr>
            <a:endParaRPr lang="en-US" sz="1700"/>
          </a:p>
          <a:p>
            <a:r>
              <a:rPr lang="en-US" sz="1700">
                <a:ea typeface="+mn-lt"/>
                <a:cs typeface="+mn-lt"/>
              </a:rPr>
              <a:t>A detailed overview of how AI-driven agents can streamline content research and writing from YouTube channels.</a:t>
            </a:r>
            <a:endParaRPr lang="en-US" sz="1700"/>
          </a:p>
          <a:p>
            <a:r>
              <a:rPr lang="en-US" sz="1700" b="1">
                <a:ea typeface="+mn-lt"/>
                <a:cs typeface="+mn-lt"/>
              </a:rPr>
              <a:t>The Challenge of Researching and Writing Blogs from YouTube Videos</a:t>
            </a:r>
            <a:endParaRPr lang="en-US" sz="1700" b="1"/>
          </a:p>
          <a:p>
            <a:r>
              <a:rPr lang="en-US" sz="1700">
                <a:ea typeface="+mn-lt"/>
                <a:cs typeface="+mn-lt"/>
              </a:rPr>
              <a:t>Researching relevant content from videos is time-consuming.</a:t>
            </a:r>
            <a:endParaRPr lang="en-US" sz="1700"/>
          </a:p>
          <a:p>
            <a:r>
              <a:rPr lang="en-US" sz="1700">
                <a:ea typeface="+mn-lt"/>
                <a:cs typeface="+mn-lt"/>
              </a:rPr>
              <a:t>Crafting a compelling blog narrative requires expertise and time.</a:t>
            </a:r>
            <a:endParaRPr lang="en-US" sz="1700"/>
          </a:p>
          <a:p>
            <a:r>
              <a:rPr lang="en-US" sz="1700">
                <a:ea typeface="+mn-lt"/>
                <a:cs typeface="+mn-lt"/>
              </a:rPr>
              <a:t>Need for automation in content extraction and summarization from videos.</a:t>
            </a:r>
            <a:endParaRPr lang="en-US" sz="1700"/>
          </a:p>
          <a:p>
            <a:endParaRPr lang="en-US" sz="1700"/>
          </a:p>
          <a:p>
            <a:endParaRPr lang="en-US" sz="1700"/>
          </a:p>
        </p:txBody>
      </p:sp>
      <p:pic>
        <p:nvPicPr>
          <p:cNvPr id="5" name="Picture 4">
            <a:extLst>
              <a:ext uri="{FF2B5EF4-FFF2-40B4-BE49-F238E27FC236}">
                <a16:creationId xmlns:a16="http://schemas.microsoft.com/office/drawing/2014/main" id="{B323935D-7010-E746-7A73-BD8F5F53E47E}"/>
              </a:ext>
            </a:extLst>
          </p:cNvPr>
          <p:cNvPicPr>
            <a:picLocks noChangeAspect="1"/>
          </p:cNvPicPr>
          <p:nvPr/>
        </p:nvPicPr>
        <p:blipFill>
          <a:blip r:embed="rId2"/>
          <a:srcRect l="22180" r="30892" b="6250"/>
          <a:stretch/>
        </p:blipFill>
        <p:spPr>
          <a:xfrm>
            <a:off x="6096000" y="1"/>
            <a:ext cx="6102825" cy="6858000"/>
          </a:xfrm>
          <a:prstGeom prst="rect">
            <a:avLst/>
          </a:prstGeom>
        </p:spPr>
      </p:pic>
    </p:spTree>
    <p:extLst>
      <p:ext uri="{BB962C8B-B14F-4D97-AF65-F5344CB8AC3E}">
        <p14:creationId xmlns:p14="http://schemas.microsoft.com/office/powerpoint/2010/main" val="900507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Color Cover">
            <a:extLst>
              <a:ext uri="{FF2B5EF4-FFF2-40B4-BE49-F238E27FC236}">
                <a16:creationId xmlns:a16="http://schemas.microsoft.com/office/drawing/2014/main" id="{815925C2-A704-4D47-B1C1-3FCA52512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lor Cover">
            <a:extLst>
              <a:ext uri="{FF2B5EF4-FFF2-40B4-BE49-F238E27FC236}">
                <a16:creationId xmlns:a16="http://schemas.microsoft.com/office/drawing/2014/main" id="{01D4315C-C23C-4FD3-98DF-08C29E229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E6B47BC-43FD-4C91-8BFF-B41B99A8A3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064235" cy="6858000"/>
            <a:chOff x="651279" y="598259"/>
            <a:chExt cx="10889442" cy="5680742"/>
          </a:xfrm>
        </p:grpSpPr>
        <p:sp>
          <p:nvSpPr>
            <p:cNvPr id="13" name="Color">
              <a:extLst>
                <a:ext uri="{FF2B5EF4-FFF2-40B4-BE49-F238E27FC236}">
                  <a16:creationId xmlns:a16="http://schemas.microsoft.com/office/drawing/2014/main" id="{13038185-AC3C-4595-945F-25311424C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lor">
              <a:extLst>
                <a:ext uri="{FF2B5EF4-FFF2-40B4-BE49-F238E27FC236}">
                  <a16:creationId xmlns:a16="http://schemas.microsoft.com/office/drawing/2014/main" id="{75D51AA0-C095-4650-A361-B294320BF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E2814510-F479-234A-2420-3F40D22098B2}"/>
              </a:ext>
            </a:extLst>
          </p:cNvPr>
          <p:cNvSpPr>
            <a:spLocks noGrp="1"/>
          </p:cNvSpPr>
          <p:nvPr>
            <p:ph type="title"/>
          </p:nvPr>
        </p:nvSpPr>
        <p:spPr>
          <a:xfrm>
            <a:off x="786385" y="841248"/>
            <a:ext cx="5129600" cy="5340097"/>
          </a:xfrm>
        </p:spPr>
        <p:txBody>
          <a:bodyPr anchor="ctr">
            <a:normAutofit/>
          </a:bodyPr>
          <a:lstStyle/>
          <a:p>
            <a:r>
              <a:rPr lang="en-US" sz="4800" b="1">
                <a:solidFill>
                  <a:schemeClr val="bg1"/>
                </a:solidFill>
                <a:ea typeface="+mj-lt"/>
                <a:cs typeface="+mj-lt"/>
              </a:rPr>
              <a:t>Solution Overview</a:t>
            </a:r>
            <a:endParaRPr lang="en-US" sz="4800" b="1">
              <a:solidFill>
                <a:schemeClr val="bg1"/>
              </a:solidFill>
            </a:endParaRPr>
          </a:p>
        </p:txBody>
      </p:sp>
      <p:sp>
        <p:nvSpPr>
          <p:cNvPr id="3" name="Content Placeholder 2">
            <a:extLst>
              <a:ext uri="{FF2B5EF4-FFF2-40B4-BE49-F238E27FC236}">
                <a16:creationId xmlns:a16="http://schemas.microsoft.com/office/drawing/2014/main" id="{8FB0C972-9D14-5447-41FC-8B6F5306405A}"/>
              </a:ext>
            </a:extLst>
          </p:cNvPr>
          <p:cNvSpPr>
            <a:spLocks noGrp="1"/>
          </p:cNvSpPr>
          <p:nvPr>
            <p:ph idx="1"/>
          </p:nvPr>
        </p:nvSpPr>
        <p:spPr>
          <a:xfrm>
            <a:off x="6464410" y="841247"/>
            <a:ext cx="4484536" cy="5340097"/>
          </a:xfrm>
        </p:spPr>
        <p:txBody>
          <a:bodyPr vert="horz" lIns="91440" tIns="45720" rIns="91440" bIns="45720" rtlCol="0" anchor="ctr">
            <a:normAutofit/>
          </a:bodyPr>
          <a:lstStyle/>
          <a:p>
            <a:r>
              <a:rPr lang="en-US" sz="1800">
                <a:solidFill>
                  <a:schemeClr val="tx2"/>
                </a:solidFill>
                <a:ea typeface="+mn-lt"/>
                <a:cs typeface="+mn-lt"/>
              </a:rPr>
              <a:t>Using CrewAI Agents for Automated Content Research and Writing</a:t>
            </a:r>
          </a:p>
          <a:p>
            <a:endParaRPr lang="en-US" sz="1800">
              <a:solidFill>
                <a:schemeClr val="tx2"/>
              </a:solidFill>
            </a:endParaRPr>
          </a:p>
          <a:p>
            <a:pPr lvl="1"/>
            <a:r>
              <a:rPr lang="en-US" sz="1800">
                <a:solidFill>
                  <a:schemeClr val="tx2"/>
                </a:solidFill>
                <a:ea typeface="+mn-lt"/>
                <a:cs typeface="+mn-lt"/>
              </a:rPr>
              <a:t>Blog Researcher Agent: Extracts insights from videos.</a:t>
            </a:r>
          </a:p>
          <a:p>
            <a:pPr lvl="1"/>
            <a:r>
              <a:rPr lang="en-US" sz="1800">
                <a:solidFill>
                  <a:schemeClr val="tx2"/>
                </a:solidFill>
                <a:ea typeface="+mn-lt"/>
                <a:cs typeface="+mn-lt"/>
              </a:rPr>
              <a:t>Blog Writer Agent: Narrates a compelling blog based on extracted content.</a:t>
            </a:r>
          </a:p>
          <a:p>
            <a:pPr lvl="1"/>
            <a:r>
              <a:rPr lang="en-US" sz="1800">
                <a:solidFill>
                  <a:schemeClr val="tx2"/>
                </a:solidFill>
                <a:ea typeface="+mn-lt"/>
                <a:cs typeface="+mn-lt"/>
              </a:rPr>
              <a:t>Integration with YouTube Channel Search Tool for automatic content retrieval.</a:t>
            </a:r>
          </a:p>
          <a:p>
            <a:endParaRPr lang="en-US" sz="1800">
              <a:solidFill>
                <a:schemeClr val="tx2"/>
              </a:solidFill>
            </a:endParaRPr>
          </a:p>
        </p:txBody>
      </p:sp>
    </p:spTree>
    <p:extLst>
      <p:ext uri="{BB962C8B-B14F-4D97-AF65-F5344CB8AC3E}">
        <p14:creationId xmlns:p14="http://schemas.microsoft.com/office/powerpoint/2010/main" val="2969125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Color Cover">
            <a:extLst>
              <a:ext uri="{FF2B5EF4-FFF2-40B4-BE49-F238E27FC236}">
                <a16:creationId xmlns:a16="http://schemas.microsoft.com/office/drawing/2014/main" id="{815925C2-A704-4D47-B1C1-3FCA52512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lor Cover">
            <a:extLst>
              <a:ext uri="{FF2B5EF4-FFF2-40B4-BE49-F238E27FC236}">
                <a16:creationId xmlns:a16="http://schemas.microsoft.com/office/drawing/2014/main" id="{01D4315C-C23C-4FD3-98DF-08C29E229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E6B47BC-43FD-4C91-8BFF-B41B99A8A3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064235" cy="6858000"/>
            <a:chOff x="651279" y="598259"/>
            <a:chExt cx="10889442" cy="5680742"/>
          </a:xfrm>
        </p:grpSpPr>
        <p:sp>
          <p:nvSpPr>
            <p:cNvPr id="13" name="Color">
              <a:extLst>
                <a:ext uri="{FF2B5EF4-FFF2-40B4-BE49-F238E27FC236}">
                  <a16:creationId xmlns:a16="http://schemas.microsoft.com/office/drawing/2014/main" id="{13038185-AC3C-4595-945F-25311424C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lor">
              <a:extLst>
                <a:ext uri="{FF2B5EF4-FFF2-40B4-BE49-F238E27FC236}">
                  <a16:creationId xmlns:a16="http://schemas.microsoft.com/office/drawing/2014/main" id="{75D51AA0-C095-4650-A361-B294320BF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2513415A-CD7F-450F-A903-5A19738C69A7}"/>
              </a:ext>
            </a:extLst>
          </p:cNvPr>
          <p:cNvSpPr>
            <a:spLocks noGrp="1"/>
          </p:cNvSpPr>
          <p:nvPr>
            <p:ph type="title"/>
          </p:nvPr>
        </p:nvSpPr>
        <p:spPr>
          <a:xfrm>
            <a:off x="786385" y="841248"/>
            <a:ext cx="5129600" cy="5340097"/>
          </a:xfrm>
        </p:spPr>
        <p:txBody>
          <a:bodyPr anchor="ctr">
            <a:normAutofit/>
          </a:bodyPr>
          <a:lstStyle/>
          <a:p>
            <a:r>
              <a:rPr lang="en-US" sz="4800" b="1">
                <a:solidFill>
                  <a:schemeClr val="bg1"/>
                </a:solidFill>
                <a:ea typeface="+mj-lt"/>
                <a:cs typeface="+mj-lt"/>
              </a:rPr>
              <a:t>Setting Up Agents with CrewAI</a:t>
            </a:r>
            <a:endParaRPr lang="en-US" sz="4800" b="1">
              <a:solidFill>
                <a:schemeClr val="bg1"/>
              </a:solidFill>
            </a:endParaRPr>
          </a:p>
        </p:txBody>
      </p:sp>
      <p:sp>
        <p:nvSpPr>
          <p:cNvPr id="3" name="Content Placeholder 2">
            <a:extLst>
              <a:ext uri="{FF2B5EF4-FFF2-40B4-BE49-F238E27FC236}">
                <a16:creationId xmlns:a16="http://schemas.microsoft.com/office/drawing/2014/main" id="{27F0A8B7-9B0C-E910-CCBF-BA06D11D9F8C}"/>
              </a:ext>
            </a:extLst>
          </p:cNvPr>
          <p:cNvSpPr>
            <a:spLocks noGrp="1"/>
          </p:cNvSpPr>
          <p:nvPr>
            <p:ph idx="1"/>
          </p:nvPr>
        </p:nvSpPr>
        <p:spPr>
          <a:xfrm>
            <a:off x="6464410" y="841247"/>
            <a:ext cx="4484536" cy="5340097"/>
          </a:xfrm>
        </p:spPr>
        <p:txBody>
          <a:bodyPr vert="horz" lIns="91440" tIns="45720" rIns="91440" bIns="45720" rtlCol="0" anchor="ctr">
            <a:normAutofit/>
          </a:bodyPr>
          <a:lstStyle/>
          <a:p>
            <a:r>
              <a:rPr lang="en-US" sz="1800">
                <a:solidFill>
                  <a:schemeClr val="tx2"/>
                </a:solidFill>
                <a:ea typeface="+mn-lt"/>
                <a:cs typeface="+mn-lt"/>
              </a:rPr>
              <a:t>How the Blog Researcher Agent Works</a:t>
            </a:r>
          </a:p>
          <a:p>
            <a:r>
              <a:rPr lang="en-US" sz="1800">
                <a:solidFill>
                  <a:schemeClr val="tx2"/>
                </a:solidFill>
                <a:ea typeface="+mn-lt"/>
                <a:cs typeface="+mn-lt"/>
              </a:rPr>
              <a:t> Overview of the Blog Researcher agent setup</a:t>
            </a:r>
          </a:p>
          <a:p>
            <a:r>
              <a:rPr lang="en-US" sz="1800" b="1">
                <a:solidFill>
                  <a:schemeClr val="tx2"/>
                </a:solidFill>
                <a:ea typeface="+mn-lt"/>
                <a:cs typeface="+mn-lt"/>
              </a:rPr>
              <a:t>CODE</a:t>
            </a:r>
          </a:p>
          <a:p>
            <a:pPr marL="0" indent="0">
              <a:buNone/>
            </a:pPr>
            <a:r>
              <a:rPr lang="en-US" sz="1800">
                <a:solidFill>
                  <a:schemeClr val="tx2"/>
                </a:solidFill>
                <a:ea typeface="+mn-lt"/>
                <a:cs typeface="+mn-lt"/>
              </a:rPr>
              <a:t>blog_researcher = Agent(</a:t>
            </a:r>
            <a:endParaRPr lang="en-US" sz="1800">
              <a:solidFill>
                <a:schemeClr val="tx2"/>
              </a:solidFill>
            </a:endParaRPr>
          </a:p>
          <a:p>
            <a:pPr marL="0" indent="0">
              <a:buNone/>
            </a:pPr>
            <a:r>
              <a:rPr lang="en-US" sz="1800">
                <a:solidFill>
                  <a:schemeClr val="tx2"/>
                </a:solidFill>
                <a:ea typeface="+mn-lt"/>
                <a:cs typeface="+mn-lt"/>
              </a:rPr>
              <a:t>  role='Blog Researcher from Youtube Videos',</a:t>
            </a:r>
            <a:endParaRPr lang="en-US" sz="1800">
              <a:solidFill>
                <a:schemeClr val="tx2"/>
              </a:solidFill>
            </a:endParaRPr>
          </a:p>
          <a:p>
            <a:pPr marL="0" indent="0">
              <a:buNone/>
            </a:pPr>
            <a:r>
              <a:rPr lang="en-US" sz="1800">
                <a:solidFill>
                  <a:schemeClr val="tx2"/>
                </a:solidFill>
                <a:ea typeface="+mn-lt"/>
                <a:cs typeface="+mn-lt"/>
              </a:rPr>
              <a:t>  goal='Get video transcription for the topic {topic} from the provided YT channel',</a:t>
            </a:r>
            <a:endParaRPr lang="en-US" sz="1800">
              <a:solidFill>
                <a:schemeClr val="tx2"/>
              </a:solidFill>
            </a:endParaRPr>
          </a:p>
          <a:p>
            <a:pPr marL="0" indent="0">
              <a:buNone/>
            </a:pPr>
            <a:r>
              <a:rPr lang="en-US" sz="1800">
                <a:solidFill>
                  <a:schemeClr val="tx2"/>
                </a:solidFill>
                <a:ea typeface="+mn-lt"/>
                <a:cs typeface="+mn-lt"/>
              </a:rPr>
              <a:t>  ...</a:t>
            </a:r>
            <a:endParaRPr lang="en-US" sz="1800">
              <a:solidFill>
                <a:schemeClr val="tx2"/>
              </a:solidFill>
            </a:endParaRPr>
          </a:p>
          <a:p>
            <a:r>
              <a:rPr lang="en-US" sz="1800">
                <a:solidFill>
                  <a:schemeClr val="tx2"/>
                </a:solidFill>
                <a:ea typeface="+mn-lt"/>
                <a:cs typeface="+mn-lt"/>
              </a:rPr>
              <a:t>)</a:t>
            </a:r>
            <a:endParaRPr lang="en-US" sz="1800">
              <a:solidFill>
                <a:schemeClr val="tx2"/>
              </a:solidFill>
            </a:endParaRPr>
          </a:p>
          <a:p>
            <a:r>
              <a:rPr lang="en-US" sz="1800" b="1">
                <a:solidFill>
                  <a:schemeClr val="tx2"/>
                </a:solidFill>
                <a:ea typeface="+mn-lt"/>
                <a:cs typeface="+mn-lt"/>
              </a:rPr>
              <a:t>Description:</a:t>
            </a:r>
            <a:endParaRPr lang="en-US" sz="1800">
              <a:solidFill>
                <a:schemeClr val="tx2"/>
              </a:solidFill>
            </a:endParaRPr>
          </a:p>
          <a:p>
            <a:pPr lvl="1"/>
            <a:r>
              <a:rPr lang="en-US" sz="1800">
                <a:solidFill>
                  <a:schemeClr val="tx2"/>
                </a:solidFill>
                <a:ea typeface="+mn-lt"/>
                <a:cs typeface="+mn-lt"/>
              </a:rPr>
              <a:t>Understands video content related to AI, ML, Data Science.</a:t>
            </a:r>
            <a:endParaRPr lang="en-US" sz="1800">
              <a:solidFill>
                <a:schemeClr val="tx2"/>
              </a:solidFill>
            </a:endParaRPr>
          </a:p>
          <a:p>
            <a:pPr lvl="1"/>
            <a:r>
              <a:rPr lang="en-US" sz="1800">
                <a:solidFill>
                  <a:schemeClr val="tx2"/>
                </a:solidFill>
                <a:ea typeface="+mn-lt"/>
                <a:cs typeface="+mn-lt"/>
              </a:rPr>
              <a:t>Extracts detailed information from a specified YouTube channel.</a:t>
            </a:r>
            <a:endParaRPr lang="en-US" sz="1800">
              <a:solidFill>
                <a:schemeClr val="tx2"/>
              </a:solidFill>
            </a:endParaRPr>
          </a:p>
          <a:p>
            <a:endParaRPr lang="en-US" sz="1800">
              <a:solidFill>
                <a:schemeClr val="tx2"/>
              </a:solidFill>
            </a:endParaRPr>
          </a:p>
          <a:p>
            <a:endParaRPr lang="en-US" sz="1800">
              <a:solidFill>
                <a:schemeClr val="tx2"/>
              </a:solidFill>
            </a:endParaRPr>
          </a:p>
        </p:txBody>
      </p:sp>
    </p:spTree>
    <p:extLst>
      <p:ext uri="{BB962C8B-B14F-4D97-AF65-F5344CB8AC3E}">
        <p14:creationId xmlns:p14="http://schemas.microsoft.com/office/powerpoint/2010/main" val="2103841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Color Cover">
            <a:extLst>
              <a:ext uri="{FF2B5EF4-FFF2-40B4-BE49-F238E27FC236}">
                <a16:creationId xmlns:a16="http://schemas.microsoft.com/office/drawing/2014/main" id="{815925C2-A704-4D47-B1C1-3FCA52512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lor Cover">
            <a:extLst>
              <a:ext uri="{FF2B5EF4-FFF2-40B4-BE49-F238E27FC236}">
                <a16:creationId xmlns:a16="http://schemas.microsoft.com/office/drawing/2014/main" id="{01D4315C-C23C-4FD3-98DF-08C29E229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E6B47BC-43FD-4C91-8BFF-B41B99A8A3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064235" cy="6858000"/>
            <a:chOff x="651279" y="598259"/>
            <a:chExt cx="10889442" cy="5680742"/>
          </a:xfrm>
        </p:grpSpPr>
        <p:sp>
          <p:nvSpPr>
            <p:cNvPr id="13" name="Color">
              <a:extLst>
                <a:ext uri="{FF2B5EF4-FFF2-40B4-BE49-F238E27FC236}">
                  <a16:creationId xmlns:a16="http://schemas.microsoft.com/office/drawing/2014/main" id="{13038185-AC3C-4595-945F-25311424C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lor">
              <a:extLst>
                <a:ext uri="{FF2B5EF4-FFF2-40B4-BE49-F238E27FC236}">
                  <a16:creationId xmlns:a16="http://schemas.microsoft.com/office/drawing/2014/main" id="{75D51AA0-C095-4650-A361-B294320BF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F22379B7-9C3F-ECF5-1878-48C2874CCF71}"/>
              </a:ext>
            </a:extLst>
          </p:cNvPr>
          <p:cNvSpPr>
            <a:spLocks noGrp="1"/>
          </p:cNvSpPr>
          <p:nvPr>
            <p:ph type="title"/>
          </p:nvPr>
        </p:nvSpPr>
        <p:spPr>
          <a:xfrm>
            <a:off x="786385" y="841248"/>
            <a:ext cx="5129600" cy="5340097"/>
          </a:xfrm>
        </p:spPr>
        <p:txBody>
          <a:bodyPr anchor="ctr">
            <a:normAutofit/>
          </a:bodyPr>
          <a:lstStyle/>
          <a:p>
            <a:r>
              <a:rPr lang="en-US" sz="4800" b="1">
                <a:solidFill>
                  <a:schemeClr val="bg1"/>
                </a:solidFill>
                <a:ea typeface="+mj-lt"/>
                <a:cs typeface="+mj-lt"/>
              </a:rPr>
              <a:t>Blog Writer Agent Setup</a:t>
            </a:r>
            <a:endParaRPr lang="en-US" sz="4800" b="1">
              <a:solidFill>
                <a:schemeClr val="bg1"/>
              </a:solidFill>
            </a:endParaRPr>
          </a:p>
        </p:txBody>
      </p:sp>
      <p:sp>
        <p:nvSpPr>
          <p:cNvPr id="3" name="Content Placeholder 2">
            <a:extLst>
              <a:ext uri="{FF2B5EF4-FFF2-40B4-BE49-F238E27FC236}">
                <a16:creationId xmlns:a16="http://schemas.microsoft.com/office/drawing/2014/main" id="{528D93B3-9FB5-68BA-6F34-9B84F73E0AD2}"/>
              </a:ext>
            </a:extLst>
          </p:cNvPr>
          <p:cNvSpPr>
            <a:spLocks noGrp="1"/>
          </p:cNvSpPr>
          <p:nvPr>
            <p:ph idx="1"/>
          </p:nvPr>
        </p:nvSpPr>
        <p:spPr>
          <a:xfrm>
            <a:off x="6464410" y="841247"/>
            <a:ext cx="4484536" cy="5340097"/>
          </a:xfrm>
        </p:spPr>
        <p:txBody>
          <a:bodyPr vert="horz" lIns="91440" tIns="45720" rIns="91440" bIns="45720" rtlCol="0" anchor="ctr">
            <a:normAutofit/>
          </a:bodyPr>
          <a:lstStyle/>
          <a:p>
            <a:r>
              <a:rPr lang="en-US" sz="1800">
                <a:solidFill>
                  <a:schemeClr val="tx2"/>
                </a:solidFill>
                <a:ea typeface="+mn-lt"/>
                <a:cs typeface="+mn-lt"/>
              </a:rPr>
              <a:t>How the Blog Writer Agent Works</a:t>
            </a:r>
          </a:p>
          <a:p>
            <a:r>
              <a:rPr lang="en-US" sz="1800" b="1">
                <a:solidFill>
                  <a:schemeClr val="tx2"/>
                </a:solidFill>
              </a:rPr>
              <a:t>CODE</a:t>
            </a:r>
          </a:p>
          <a:p>
            <a:pPr marL="0" indent="0">
              <a:buNone/>
            </a:pPr>
            <a:r>
              <a:rPr lang="en-US" sz="1800">
                <a:solidFill>
                  <a:schemeClr val="tx2"/>
                </a:solidFill>
                <a:ea typeface="+mn-lt"/>
                <a:cs typeface="+mn-lt"/>
              </a:rPr>
              <a:t>blog_writer = Agent(</a:t>
            </a:r>
            <a:endParaRPr lang="en-US" sz="1800" b="1">
              <a:solidFill>
                <a:schemeClr val="tx2"/>
              </a:solidFill>
            </a:endParaRPr>
          </a:p>
          <a:p>
            <a:pPr marL="0" indent="0">
              <a:buNone/>
            </a:pPr>
            <a:r>
              <a:rPr lang="en-US" sz="1800">
                <a:solidFill>
                  <a:schemeClr val="tx2"/>
                </a:solidFill>
                <a:ea typeface="+mn-lt"/>
                <a:cs typeface="+mn-lt"/>
              </a:rPr>
              <a:t>  role='Blog Writer',</a:t>
            </a:r>
            <a:endParaRPr lang="en-US" sz="1800">
              <a:solidFill>
                <a:schemeClr val="tx2"/>
              </a:solidFill>
            </a:endParaRPr>
          </a:p>
          <a:p>
            <a:pPr marL="0" indent="0">
              <a:buNone/>
            </a:pPr>
            <a:r>
              <a:rPr lang="en-US" sz="1800">
                <a:solidFill>
                  <a:schemeClr val="tx2"/>
                </a:solidFill>
                <a:ea typeface="+mn-lt"/>
                <a:cs typeface="+mn-lt"/>
              </a:rPr>
              <a:t> goal='Narrate tech stories based on video {topic}',</a:t>
            </a:r>
            <a:endParaRPr lang="en-US" sz="1800">
              <a:solidFill>
                <a:schemeClr val="tx2"/>
              </a:solidFill>
            </a:endParaRPr>
          </a:p>
          <a:p>
            <a:pPr marL="0" indent="0">
              <a:buNone/>
            </a:pPr>
            <a:r>
              <a:rPr lang="en-US" sz="1800">
                <a:solidFill>
                  <a:schemeClr val="tx2"/>
                </a:solidFill>
                <a:ea typeface="+mn-lt"/>
                <a:cs typeface="+mn-lt"/>
              </a:rPr>
              <a:t>  ...</a:t>
            </a:r>
            <a:endParaRPr lang="en-US" sz="1800">
              <a:solidFill>
                <a:schemeClr val="tx2"/>
              </a:solidFill>
            </a:endParaRPr>
          </a:p>
          <a:p>
            <a:pPr marL="0" indent="0">
              <a:buNone/>
            </a:pPr>
            <a:r>
              <a:rPr lang="en-US" sz="1800">
                <a:solidFill>
                  <a:schemeClr val="tx2"/>
                </a:solidFill>
                <a:ea typeface="+mn-lt"/>
                <a:cs typeface="+mn-lt"/>
              </a:rPr>
              <a:t>)</a:t>
            </a:r>
            <a:endParaRPr lang="en-US" sz="1800">
              <a:solidFill>
                <a:schemeClr val="tx2"/>
              </a:solidFill>
            </a:endParaRPr>
          </a:p>
          <a:p>
            <a:r>
              <a:rPr lang="en-US" sz="1800" b="1">
                <a:solidFill>
                  <a:schemeClr val="tx2"/>
                </a:solidFill>
                <a:ea typeface="+mn-lt"/>
                <a:cs typeface="+mn-lt"/>
              </a:rPr>
              <a:t>Description:</a:t>
            </a:r>
            <a:endParaRPr lang="en-US" sz="1800">
              <a:solidFill>
                <a:schemeClr val="tx2"/>
              </a:solidFill>
            </a:endParaRPr>
          </a:p>
          <a:p>
            <a:r>
              <a:rPr lang="en-US" sz="1800">
                <a:solidFill>
                  <a:schemeClr val="tx2"/>
                </a:solidFill>
                <a:ea typeface="+mn-lt"/>
                <a:cs typeface="+mn-lt"/>
              </a:rPr>
              <a:t>Simplifies complex technical topics.</a:t>
            </a:r>
            <a:endParaRPr lang="en-US" sz="1800">
              <a:solidFill>
                <a:schemeClr val="tx2"/>
              </a:solidFill>
            </a:endParaRPr>
          </a:p>
          <a:p>
            <a:r>
              <a:rPr lang="en-US" sz="1800">
                <a:solidFill>
                  <a:schemeClr val="tx2"/>
                </a:solidFill>
                <a:ea typeface="+mn-lt"/>
                <a:cs typeface="+mn-lt"/>
              </a:rPr>
              <a:t>Generates engaging blog narratives based on video content.</a:t>
            </a:r>
            <a:endParaRPr lang="en-US" sz="1800">
              <a:solidFill>
                <a:schemeClr val="tx2"/>
              </a:solidFill>
            </a:endParaRPr>
          </a:p>
          <a:p>
            <a:endParaRPr lang="en-US" sz="1800">
              <a:solidFill>
                <a:schemeClr val="tx2"/>
              </a:solidFill>
            </a:endParaRPr>
          </a:p>
          <a:p>
            <a:endParaRPr lang="en-US" sz="1800" b="1">
              <a:solidFill>
                <a:schemeClr val="tx2"/>
              </a:solidFill>
            </a:endParaRPr>
          </a:p>
        </p:txBody>
      </p:sp>
    </p:spTree>
    <p:extLst>
      <p:ext uri="{BB962C8B-B14F-4D97-AF65-F5344CB8AC3E}">
        <p14:creationId xmlns:p14="http://schemas.microsoft.com/office/powerpoint/2010/main" val="4166716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Color Cover">
            <a:extLst>
              <a:ext uri="{FF2B5EF4-FFF2-40B4-BE49-F238E27FC236}">
                <a16:creationId xmlns:a16="http://schemas.microsoft.com/office/drawing/2014/main" id="{815925C2-A704-4D47-B1C1-3FCA52512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lor Cover">
            <a:extLst>
              <a:ext uri="{FF2B5EF4-FFF2-40B4-BE49-F238E27FC236}">
                <a16:creationId xmlns:a16="http://schemas.microsoft.com/office/drawing/2014/main" id="{01D4315C-C23C-4FD3-98DF-08C29E229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E6B47BC-43FD-4C91-8BFF-B41B99A8A3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064235" cy="6858000"/>
            <a:chOff x="651279" y="598259"/>
            <a:chExt cx="10889442" cy="5680742"/>
          </a:xfrm>
        </p:grpSpPr>
        <p:sp>
          <p:nvSpPr>
            <p:cNvPr id="13" name="Color">
              <a:extLst>
                <a:ext uri="{FF2B5EF4-FFF2-40B4-BE49-F238E27FC236}">
                  <a16:creationId xmlns:a16="http://schemas.microsoft.com/office/drawing/2014/main" id="{13038185-AC3C-4595-945F-25311424C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lor">
              <a:extLst>
                <a:ext uri="{FF2B5EF4-FFF2-40B4-BE49-F238E27FC236}">
                  <a16:creationId xmlns:a16="http://schemas.microsoft.com/office/drawing/2014/main" id="{75D51AA0-C095-4650-A361-B294320BF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993021D0-CD8E-B2DA-4148-3A8F2A7F24BD}"/>
              </a:ext>
            </a:extLst>
          </p:cNvPr>
          <p:cNvSpPr>
            <a:spLocks noGrp="1"/>
          </p:cNvSpPr>
          <p:nvPr>
            <p:ph type="title"/>
          </p:nvPr>
        </p:nvSpPr>
        <p:spPr>
          <a:xfrm>
            <a:off x="786385" y="841248"/>
            <a:ext cx="5129600" cy="5340097"/>
          </a:xfrm>
        </p:spPr>
        <p:txBody>
          <a:bodyPr anchor="ctr">
            <a:normAutofit/>
          </a:bodyPr>
          <a:lstStyle/>
          <a:p>
            <a:r>
              <a:rPr lang="en-US" sz="4800" b="1">
                <a:solidFill>
                  <a:schemeClr val="bg1"/>
                </a:solidFill>
                <a:ea typeface="+mj-lt"/>
                <a:cs typeface="+mj-lt"/>
              </a:rPr>
              <a:t>Using the YouTube Tool</a:t>
            </a:r>
            <a:endParaRPr lang="en-US" sz="4800" b="1">
              <a:solidFill>
                <a:schemeClr val="bg1"/>
              </a:solidFill>
            </a:endParaRPr>
          </a:p>
        </p:txBody>
      </p:sp>
      <p:sp>
        <p:nvSpPr>
          <p:cNvPr id="3" name="Content Placeholder 2">
            <a:extLst>
              <a:ext uri="{FF2B5EF4-FFF2-40B4-BE49-F238E27FC236}">
                <a16:creationId xmlns:a16="http://schemas.microsoft.com/office/drawing/2014/main" id="{001BE6F5-0A55-3ED3-3C14-670EE12E6C8D}"/>
              </a:ext>
            </a:extLst>
          </p:cNvPr>
          <p:cNvSpPr>
            <a:spLocks noGrp="1"/>
          </p:cNvSpPr>
          <p:nvPr>
            <p:ph idx="1"/>
          </p:nvPr>
        </p:nvSpPr>
        <p:spPr>
          <a:xfrm>
            <a:off x="6464410" y="841247"/>
            <a:ext cx="4484536" cy="5340097"/>
          </a:xfrm>
        </p:spPr>
        <p:txBody>
          <a:bodyPr vert="horz" lIns="91440" tIns="45720" rIns="91440" bIns="45720" rtlCol="0" anchor="ctr">
            <a:normAutofit/>
          </a:bodyPr>
          <a:lstStyle/>
          <a:p>
            <a:r>
              <a:rPr lang="en-US" sz="1800">
                <a:solidFill>
                  <a:schemeClr val="tx2"/>
                </a:solidFill>
                <a:ea typeface="+mn-lt"/>
                <a:cs typeface="+mn-lt"/>
              </a:rPr>
              <a:t>Integrating the YouTube Channel Search Tool</a:t>
            </a:r>
            <a:endParaRPr lang="en-US" sz="1800">
              <a:solidFill>
                <a:schemeClr val="tx2"/>
              </a:solidFill>
            </a:endParaRPr>
          </a:p>
          <a:p>
            <a:r>
              <a:rPr lang="en-US" sz="1800">
                <a:solidFill>
                  <a:schemeClr val="tx2"/>
                </a:solidFill>
                <a:ea typeface="+mn-lt"/>
                <a:cs typeface="+mn-lt"/>
              </a:rPr>
              <a:t>YouTubeChannelSearchTool allows targeted video search by YouTube channel handle.</a:t>
            </a:r>
            <a:endParaRPr lang="en-US" sz="1800">
              <a:solidFill>
                <a:schemeClr val="tx2"/>
              </a:solidFill>
            </a:endParaRPr>
          </a:p>
          <a:p>
            <a:r>
              <a:rPr lang="en-US" sz="1800" b="1">
                <a:solidFill>
                  <a:schemeClr val="tx2"/>
                </a:solidFill>
                <a:ea typeface="+mn-lt"/>
                <a:cs typeface="+mn-lt"/>
              </a:rPr>
              <a:t>Example setup CODE:</a:t>
            </a:r>
            <a:endParaRPr lang="en-US" sz="1800" b="1">
              <a:solidFill>
                <a:schemeClr val="tx2"/>
              </a:solidFill>
            </a:endParaRPr>
          </a:p>
          <a:p>
            <a:pPr marL="0" indent="0">
              <a:buNone/>
            </a:pPr>
            <a:r>
              <a:rPr lang="en-US" sz="1800">
                <a:solidFill>
                  <a:schemeClr val="tx2"/>
                </a:solidFill>
                <a:ea typeface="+mn-lt"/>
                <a:cs typeface="+mn-lt"/>
              </a:rPr>
              <a:t>yt_tool = YoutubeChannelSearchTool(youtube_channel_handle='@krishnaik06')</a:t>
            </a:r>
            <a:endParaRPr lang="en-US" sz="1800">
              <a:solidFill>
                <a:schemeClr val="tx2"/>
              </a:solidFill>
            </a:endParaRPr>
          </a:p>
          <a:p>
            <a:endParaRPr lang="en-US" sz="1800">
              <a:solidFill>
                <a:schemeClr val="tx2"/>
              </a:solidFill>
            </a:endParaRPr>
          </a:p>
          <a:p>
            <a:endParaRPr lang="en-US" sz="1800">
              <a:solidFill>
                <a:schemeClr val="tx2"/>
              </a:solidFill>
            </a:endParaRPr>
          </a:p>
        </p:txBody>
      </p:sp>
    </p:spTree>
    <p:extLst>
      <p:ext uri="{BB962C8B-B14F-4D97-AF65-F5344CB8AC3E}">
        <p14:creationId xmlns:p14="http://schemas.microsoft.com/office/powerpoint/2010/main" val="4046269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Color Cover">
            <a:extLst>
              <a:ext uri="{FF2B5EF4-FFF2-40B4-BE49-F238E27FC236}">
                <a16:creationId xmlns:a16="http://schemas.microsoft.com/office/drawing/2014/main" id="{815925C2-A704-4D47-B1C1-3FCA52512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olor Cover">
            <a:extLst>
              <a:ext uri="{FF2B5EF4-FFF2-40B4-BE49-F238E27FC236}">
                <a16:creationId xmlns:a16="http://schemas.microsoft.com/office/drawing/2014/main" id="{01D4315C-C23C-4FD3-98DF-08C29E229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E6B47BC-43FD-4C91-8BFF-B41B99A8A3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064235" cy="6858000"/>
            <a:chOff x="651279" y="598259"/>
            <a:chExt cx="10889442" cy="5680742"/>
          </a:xfrm>
        </p:grpSpPr>
        <p:sp>
          <p:nvSpPr>
            <p:cNvPr id="13" name="Color">
              <a:extLst>
                <a:ext uri="{FF2B5EF4-FFF2-40B4-BE49-F238E27FC236}">
                  <a16:creationId xmlns:a16="http://schemas.microsoft.com/office/drawing/2014/main" id="{13038185-AC3C-4595-945F-25311424C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lor">
              <a:extLst>
                <a:ext uri="{FF2B5EF4-FFF2-40B4-BE49-F238E27FC236}">
                  <a16:creationId xmlns:a16="http://schemas.microsoft.com/office/drawing/2014/main" id="{75D51AA0-C095-4650-A361-B294320BF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0" name="Freeform: Shape 29">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411CCE7E-0ADE-EA8E-3FBF-72F678662CA9}"/>
              </a:ext>
            </a:extLst>
          </p:cNvPr>
          <p:cNvSpPr>
            <a:spLocks noGrp="1"/>
          </p:cNvSpPr>
          <p:nvPr>
            <p:ph type="title"/>
          </p:nvPr>
        </p:nvSpPr>
        <p:spPr>
          <a:xfrm>
            <a:off x="786385" y="841248"/>
            <a:ext cx="5129600" cy="5340097"/>
          </a:xfrm>
        </p:spPr>
        <p:txBody>
          <a:bodyPr anchor="ctr">
            <a:normAutofit/>
          </a:bodyPr>
          <a:lstStyle/>
          <a:p>
            <a:r>
              <a:rPr lang="en-US" sz="4800" b="1">
                <a:solidFill>
                  <a:schemeClr val="bg1"/>
                </a:solidFill>
                <a:ea typeface="+mj-lt"/>
                <a:cs typeface="+mj-lt"/>
              </a:rPr>
              <a:t>Research Task Configuration</a:t>
            </a:r>
            <a:endParaRPr lang="en-US" sz="4800" b="1">
              <a:solidFill>
                <a:schemeClr val="bg1"/>
              </a:solidFill>
            </a:endParaRPr>
          </a:p>
        </p:txBody>
      </p:sp>
      <p:sp>
        <p:nvSpPr>
          <p:cNvPr id="3" name="Content Placeholder 2">
            <a:extLst>
              <a:ext uri="{FF2B5EF4-FFF2-40B4-BE49-F238E27FC236}">
                <a16:creationId xmlns:a16="http://schemas.microsoft.com/office/drawing/2014/main" id="{84BEB3D4-3F96-E95A-F603-7155D7F84ADD}"/>
              </a:ext>
            </a:extLst>
          </p:cNvPr>
          <p:cNvSpPr>
            <a:spLocks noGrp="1"/>
          </p:cNvSpPr>
          <p:nvPr>
            <p:ph idx="1"/>
          </p:nvPr>
        </p:nvSpPr>
        <p:spPr>
          <a:xfrm>
            <a:off x="6464410" y="841247"/>
            <a:ext cx="4484536" cy="5340097"/>
          </a:xfrm>
        </p:spPr>
        <p:txBody>
          <a:bodyPr vert="horz" lIns="91440" tIns="45720" rIns="91440" bIns="45720" rtlCol="0" anchor="ctr">
            <a:normAutofit/>
          </a:bodyPr>
          <a:lstStyle/>
          <a:p>
            <a:r>
              <a:rPr lang="en-US" sz="1800" b="1">
                <a:solidFill>
                  <a:schemeClr val="tx2"/>
                </a:solidFill>
                <a:ea typeface="+mn-lt"/>
                <a:cs typeface="+mn-lt"/>
              </a:rPr>
              <a:t>Creating the Research Task</a:t>
            </a:r>
          </a:p>
          <a:p>
            <a:r>
              <a:rPr lang="en-US" sz="1800" b="1">
                <a:solidFill>
                  <a:schemeClr val="tx2"/>
                </a:solidFill>
                <a:ea typeface="+mn-lt"/>
                <a:cs typeface="+mn-lt"/>
              </a:rPr>
              <a:t>Code Example:</a:t>
            </a:r>
          </a:p>
          <a:p>
            <a:pPr marL="0" indent="0">
              <a:buNone/>
            </a:pPr>
            <a:r>
              <a:rPr lang="en-US" sz="1800">
                <a:solidFill>
                  <a:schemeClr val="tx2"/>
                </a:solidFill>
                <a:ea typeface="+mn-lt"/>
                <a:cs typeface="+mn-lt"/>
              </a:rPr>
              <a:t>research_task = Task(</a:t>
            </a:r>
            <a:endParaRPr lang="en-US" sz="1800" b="1">
              <a:solidFill>
                <a:schemeClr val="tx2"/>
              </a:solidFill>
            </a:endParaRPr>
          </a:p>
          <a:p>
            <a:pPr marL="0" indent="0">
              <a:buNone/>
            </a:pPr>
            <a:r>
              <a:rPr lang="en-US" sz="1800">
                <a:solidFill>
                  <a:schemeClr val="tx2"/>
                </a:solidFill>
                <a:ea typeface="+mn-lt"/>
                <a:cs typeface="+mn-lt"/>
              </a:rPr>
              <a:t>  description="Identify the video {topic} and gather detailed information.",</a:t>
            </a:r>
            <a:endParaRPr lang="en-US" sz="1800">
              <a:solidFill>
                <a:schemeClr val="tx2"/>
              </a:solidFill>
            </a:endParaRPr>
          </a:p>
          <a:p>
            <a:pPr marL="0" indent="0">
              <a:buNone/>
            </a:pPr>
            <a:r>
              <a:rPr lang="en-US" sz="1800">
                <a:solidFill>
                  <a:schemeClr val="tx2"/>
                </a:solidFill>
                <a:ea typeface="+mn-lt"/>
                <a:cs typeface="+mn-lt"/>
              </a:rPr>
              <a:t>  expected_output="Comprehensive 3 paragraphs based on the topic.",</a:t>
            </a:r>
            <a:endParaRPr lang="en-US" sz="1800">
              <a:solidFill>
                <a:schemeClr val="tx2"/>
              </a:solidFill>
            </a:endParaRPr>
          </a:p>
          <a:p>
            <a:pPr marL="0" indent="0">
              <a:buNone/>
            </a:pPr>
            <a:r>
              <a:rPr lang="en-US" sz="1800">
                <a:solidFill>
                  <a:schemeClr val="tx2"/>
                </a:solidFill>
                <a:ea typeface="+mn-lt"/>
                <a:cs typeface="+mn-lt"/>
              </a:rPr>
              <a:t>  tools=[yt_tool],</a:t>
            </a:r>
            <a:endParaRPr lang="en-US" sz="1800">
              <a:solidFill>
                <a:schemeClr val="tx2"/>
              </a:solidFill>
            </a:endParaRPr>
          </a:p>
          <a:p>
            <a:pPr marL="0" indent="0">
              <a:buNone/>
            </a:pPr>
            <a:r>
              <a:rPr lang="en-US" sz="1800">
                <a:solidFill>
                  <a:schemeClr val="tx2"/>
                </a:solidFill>
                <a:ea typeface="+mn-lt"/>
                <a:cs typeface="+mn-lt"/>
              </a:rPr>
              <a:t>  agent=blog_researcher,</a:t>
            </a:r>
            <a:endParaRPr lang="en-US" sz="1800">
              <a:solidFill>
                <a:schemeClr val="tx2"/>
              </a:solidFill>
            </a:endParaRPr>
          </a:p>
          <a:p>
            <a:pPr marL="0" indent="0">
              <a:buNone/>
            </a:pPr>
            <a:r>
              <a:rPr lang="en-US" sz="1800">
                <a:solidFill>
                  <a:schemeClr val="tx2"/>
                </a:solidFill>
                <a:ea typeface="+mn-lt"/>
                <a:cs typeface="+mn-lt"/>
              </a:rPr>
              <a:t>)</a:t>
            </a:r>
            <a:endParaRPr lang="en-US" sz="1800">
              <a:solidFill>
                <a:schemeClr val="tx2"/>
              </a:solidFill>
            </a:endParaRPr>
          </a:p>
          <a:p>
            <a:r>
              <a:rPr lang="en-US" sz="1800" b="1">
                <a:solidFill>
                  <a:schemeClr val="tx2"/>
                </a:solidFill>
                <a:ea typeface="+mn-lt"/>
                <a:cs typeface="+mn-lt"/>
              </a:rPr>
              <a:t>Description:</a:t>
            </a:r>
            <a:endParaRPr lang="en-US" sz="1800" b="1">
              <a:solidFill>
                <a:schemeClr val="tx2"/>
              </a:solidFill>
            </a:endParaRPr>
          </a:p>
          <a:p>
            <a:pPr marL="0" indent="0">
              <a:buNone/>
            </a:pPr>
            <a:r>
              <a:rPr lang="en-US" sz="1800">
                <a:solidFill>
                  <a:schemeClr val="tx2"/>
                </a:solidFill>
                <a:ea typeface="+mn-lt"/>
                <a:cs typeface="+mn-lt"/>
              </a:rPr>
              <a:t>Task defines the video content research process.</a:t>
            </a:r>
            <a:endParaRPr lang="en-US" sz="1800">
              <a:solidFill>
                <a:schemeClr val="tx2"/>
              </a:solidFill>
            </a:endParaRPr>
          </a:p>
          <a:p>
            <a:pPr marL="0" indent="0">
              <a:buNone/>
            </a:pPr>
            <a:r>
              <a:rPr lang="en-US" sz="1800">
                <a:solidFill>
                  <a:schemeClr val="tx2"/>
                </a:solidFill>
                <a:ea typeface="+mn-lt"/>
                <a:cs typeface="+mn-lt"/>
              </a:rPr>
              <a:t>Outputs a structured summary of the video content.</a:t>
            </a:r>
            <a:endParaRPr lang="en-US" sz="1800">
              <a:solidFill>
                <a:schemeClr val="tx2"/>
              </a:solidFill>
            </a:endParaRPr>
          </a:p>
          <a:p>
            <a:endParaRPr lang="en-US" sz="1800" b="1">
              <a:solidFill>
                <a:schemeClr val="tx2"/>
              </a:solidFill>
            </a:endParaRPr>
          </a:p>
        </p:txBody>
      </p:sp>
    </p:spTree>
    <p:extLst>
      <p:ext uri="{BB962C8B-B14F-4D97-AF65-F5344CB8AC3E}">
        <p14:creationId xmlns:p14="http://schemas.microsoft.com/office/powerpoint/2010/main" val="326943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Color Cover">
            <a:extLst>
              <a:ext uri="{FF2B5EF4-FFF2-40B4-BE49-F238E27FC236}">
                <a16:creationId xmlns:a16="http://schemas.microsoft.com/office/drawing/2014/main" id="{815925C2-A704-4D47-B1C1-3FCA52512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lor Cover">
            <a:extLst>
              <a:ext uri="{FF2B5EF4-FFF2-40B4-BE49-F238E27FC236}">
                <a16:creationId xmlns:a16="http://schemas.microsoft.com/office/drawing/2014/main" id="{01D4315C-C23C-4FD3-98DF-08C29E229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E6B47BC-43FD-4C91-8BFF-B41B99A8A3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064235" cy="6858000"/>
            <a:chOff x="651279" y="598259"/>
            <a:chExt cx="10889442" cy="5680742"/>
          </a:xfrm>
        </p:grpSpPr>
        <p:sp>
          <p:nvSpPr>
            <p:cNvPr id="13" name="Color">
              <a:extLst>
                <a:ext uri="{FF2B5EF4-FFF2-40B4-BE49-F238E27FC236}">
                  <a16:creationId xmlns:a16="http://schemas.microsoft.com/office/drawing/2014/main" id="{13038185-AC3C-4595-945F-25311424C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lor">
              <a:extLst>
                <a:ext uri="{FF2B5EF4-FFF2-40B4-BE49-F238E27FC236}">
                  <a16:creationId xmlns:a16="http://schemas.microsoft.com/office/drawing/2014/main" id="{75D51AA0-C095-4650-A361-B294320BF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6CDF4253-48B6-3906-99FE-A12FD1CE7BA7}"/>
              </a:ext>
            </a:extLst>
          </p:cNvPr>
          <p:cNvSpPr>
            <a:spLocks noGrp="1"/>
          </p:cNvSpPr>
          <p:nvPr>
            <p:ph type="title"/>
          </p:nvPr>
        </p:nvSpPr>
        <p:spPr>
          <a:xfrm>
            <a:off x="786385" y="841248"/>
            <a:ext cx="5129600" cy="5340097"/>
          </a:xfrm>
        </p:spPr>
        <p:txBody>
          <a:bodyPr anchor="ctr">
            <a:normAutofit/>
          </a:bodyPr>
          <a:lstStyle/>
          <a:p>
            <a:r>
              <a:rPr lang="en-US" sz="4800" b="1">
                <a:solidFill>
                  <a:schemeClr val="bg1"/>
                </a:solidFill>
                <a:ea typeface="+mj-lt"/>
                <a:cs typeface="+mj-lt"/>
              </a:rPr>
              <a:t>Execution with CrewAI</a:t>
            </a:r>
            <a:endParaRPr lang="en-US" sz="4800" b="1">
              <a:solidFill>
                <a:schemeClr val="bg1"/>
              </a:solidFill>
            </a:endParaRPr>
          </a:p>
        </p:txBody>
      </p:sp>
      <p:sp>
        <p:nvSpPr>
          <p:cNvPr id="3" name="Content Placeholder 2">
            <a:extLst>
              <a:ext uri="{FF2B5EF4-FFF2-40B4-BE49-F238E27FC236}">
                <a16:creationId xmlns:a16="http://schemas.microsoft.com/office/drawing/2014/main" id="{E46DFF82-87BA-FCBE-7FD3-B0588C85D33C}"/>
              </a:ext>
            </a:extLst>
          </p:cNvPr>
          <p:cNvSpPr>
            <a:spLocks noGrp="1"/>
          </p:cNvSpPr>
          <p:nvPr>
            <p:ph idx="1"/>
          </p:nvPr>
        </p:nvSpPr>
        <p:spPr>
          <a:xfrm>
            <a:off x="6464410" y="841247"/>
            <a:ext cx="4484536" cy="5340097"/>
          </a:xfrm>
        </p:spPr>
        <p:txBody>
          <a:bodyPr vert="horz" lIns="91440" tIns="45720" rIns="91440" bIns="45720" rtlCol="0" anchor="ctr">
            <a:normAutofit/>
          </a:bodyPr>
          <a:lstStyle/>
          <a:p>
            <a:r>
              <a:rPr lang="en-US" sz="1700" b="1">
                <a:solidFill>
                  <a:schemeClr val="tx2"/>
                </a:solidFill>
                <a:ea typeface="+mn-lt"/>
                <a:cs typeface="+mn-lt"/>
              </a:rPr>
              <a:t>Running the Research and Writing Tasks</a:t>
            </a:r>
          </a:p>
          <a:p>
            <a:r>
              <a:rPr lang="en-US" sz="1700" b="1">
                <a:solidFill>
                  <a:schemeClr val="tx2"/>
                </a:solidFill>
                <a:ea typeface="+mn-lt"/>
                <a:cs typeface="+mn-lt"/>
              </a:rPr>
              <a:t>Code Snippet:</a:t>
            </a:r>
          </a:p>
          <a:p>
            <a:pPr marL="0" indent="0">
              <a:buNone/>
            </a:pPr>
            <a:r>
              <a:rPr lang="en-US" sz="1700">
                <a:solidFill>
                  <a:schemeClr val="tx2"/>
                </a:solidFill>
                <a:ea typeface="+mn-lt"/>
                <a:cs typeface="+mn-lt"/>
              </a:rPr>
              <a:t>crew = Crew(</a:t>
            </a:r>
          </a:p>
          <a:p>
            <a:pPr marL="0" indent="0">
              <a:buNone/>
            </a:pPr>
            <a:r>
              <a:rPr lang="en-US" sz="1700">
                <a:solidFill>
                  <a:schemeClr val="tx2"/>
                </a:solidFill>
                <a:ea typeface="+mn-lt"/>
                <a:cs typeface="+mn-lt"/>
              </a:rPr>
              <a:t>  agents=[blog_researcher, blog_writer],</a:t>
            </a:r>
            <a:endParaRPr lang="en-US" sz="1700">
              <a:solidFill>
                <a:schemeClr val="tx2"/>
              </a:solidFill>
            </a:endParaRPr>
          </a:p>
          <a:p>
            <a:pPr marL="0" indent="0">
              <a:buNone/>
            </a:pPr>
            <a:r>
              <a:rPr lang="en-US" sz="1700">
                <a:solidFill>
                  <a:schemeClr val="tx2"/>
                </a:solidFill>
                <a:ea typeface="+mn-lt"/>
                <a:cs typeface="+mn-lt"/>
              </a:rPr>
              <a:t>  tasks=[research_task, write_task],</a:t>
            </a:r>
            <a:endParaRPr lang="en-US" sz="1700">
              <a:solidFill>
                <a:schemeClr val="tx2"/>
              </a:solidFill>
            </a:endParaRPr>
          </a:p>
          <a:p>
            <a:pPr marL="0" indent="0">
              <a:buNone/>
            </a:pPr>
            <a:r>
              <a:rPr lang="en-US" sz="1700">
                <a:solidFill>
                  <a:schemeClr val="tx2"/>
                </a:solidFill>
                <a:ea typeface="+mn-lt"/>
                <a:cs typeface="+mn-lt"/>
              </a:rPr>
              <a:t>  process=Process.sequential,</a:t>
            </a:r>
            <a:endParaRPr lang="en-US" sz="1700">
              <a:solidFill>
                <a:schemeClr val="tx2"/>
              </a:solidFill>
            </a:endParaRPr>
          </a:p>
          <a:p>
            <a:pPr marL="0" indent="0">
              <a:buNone/>
            </a:pPr>
            <a:r>
              <a:rPr lang="en-US" sz="1700">
                <a:solidFill>
                  <a:schemeClr val="tx2"/>
                </a:solidFill>
                <a:ea typeface="+mn-lt"/>
                <a:cs typeface="+mn-lt"/>
              </a:rPr>
              <a:t> memory=True,</a:t>
            </a:r>
            <a:endParaRPr lang="en-US" sz="1700">
              <a:solidFill>
                <a:schemeClr val="tx2"/>
              </a:solidFill>
            </a:endParaRPr>
          </a:p>
          <a:p>
            <a:pPr marL="0" indent="0">
              <a:buNone/>
            </a:pPr>
            <a:r>
              <a:rPr lang="en-US" sz="1700">
                <a:solidFill>
                  <a:schemeClr val="tx2"/>
                </a:solidFill>
                <a:ea typeface="+mn-lt"/>
                <a:cs typeface="+mn-lt"/>
              </a:rPr>
              <a:t>)</a:t>
            </a:r>
            <a:endParaRPr lang="en-US" sz="1700">
              <a:solidFill>
                <a:schemeClr val="tx2"/>
              </a:solidFill>
            </a:endParaRPr>
          </a:p>
          <a:p>
            <a:pPr marL="0" indent="0">
              <a:buNone/>
            </a:pPr>
            <a:r>
              <a:rPr lang="en-US" sz="1700">
                <a:solidFill>
                  <a:schemeClr val="tx2"/>
                </a:solidFill>
                <a:ea typeface="+mn-lt"/>
                <a:cs typeface="+mn-lt"/>
              </a:rPr>
              <a:t>result = crew.kickoff(inputs={'topic':'AI VS ML VS DL vs Data Science'})</a:t>
            </a:r>
            <a:endParaRPr lang="en-US" sz="1700">
              <a:solidFill>
                <a:schemeClr val="tx2"/>
              </a:solidFill>
            </a:endParaRPr>
          </a:p>
          <a:p>
            <a:pPr marL="0" indent="0">
              <a:buNone/>
            </a:pPr>
            <a:r>
              <a:rPr lang="en-US" sz="1700">
                <a:solidFill>
                  <a:schemeClr val="tx2"/>
                </a:solidFill>
                <a:ea typeface="+mn-lt"/>
                <a:cs typeface="+mn-lt"/>
              </a:rPr>
              <a:t>print(result)</a:t>
            </a:r>
            <a:endParaRPr lang="en-US" sz="1700">
              <a:solidFill>
                <a:schemeClr val="tx2"/>
              </a:solidFill>
            </a:endParaRPr>
          </a:p>
          <a:p>
            <a:pPr>
              <a:buFont typeface="Arial"/>
              <a:buChar char="•"/>
            </a:pPr>
            <a:r>
              <a:rPr lang="en-US" sz="1700" b="1">
                <a:solidFill>
                  <a:schemeClr val="tx2"/>
                </a:solidFill>
                <a:ea typeface="+mn-lt"/>
                <a:cs typeface="+mn-lt"/>
              </a:rPr>
              <a:t>Description:</a:t>
            </a:r>
            <a:endParaRPr lang="en-US" sz="1700">
              <a:solidFill>
                <a:schemeClr val="tx2"/>
              </a:solidFill>
            </a:endParaRPr>
          </a:p>
          <a:p>
            <a:pPr marL="971550" lvl="1" indent="-285750">
              <a:buFont typeface="Arial"/>
              <a:buChar char="•"/>
            </a:pPr>
            <a:r>
              <a:rPr lang="en-US" sz="1700">
                <a:solidFill>
                  <a:schemeClr val="tx2"/>
                </a:solidFill>
                <a:ea typeface="+mn-lt"/>
                <a:cs typeface="+mn-lt"/>
              </a:rPr>
              <a:t>Executes the tasks in sequence.</a:t>
            </a:r>
            <a:endParaRPr lang="en-US" sz="1700">
              <a:solidFill>
                <a:schemeClr val="tx2"/>
              </a:solidFill>
            </a:endParaRPr>
          </a:p>
          <a:p>
            <a:pPr marL="971550" lvl="1" indent="-285750">
              <a:buFont typeface="Arial"/>
              <a:buChar char="•"/>
            </a:pPr>
            <a:r>
              <a:rPr lang="en-US" sz="1700">
                <a:solidFill>
                  <a:schemeClr val="tx2"/>
                </a:solidFill>
                <a:ea typeface="+mn-lt"/>
                <a:cs typeface="+mn-lt"/>
              </a:rPr>
              <a:t>Agents collaborate to create the final blog output.</a:t>
            </a:r>
            <a:endParaRPr lang="en-US" sz="1700">
              <a:solidFill>
                <a:schemeClr val="tx2"/>
              </a:solidFill>
            </a:endParaRPr>
          </a:p>
          <a:p>
            <a:pPr marL="0" indent="0">
              <a:buNone/>
            </a:pPr>
            <a:endParaRPr lang="en-US" sz="1700">
              <a:solidFill>
                <a:schemeClr val="tx2"/>
              </a:solidFill>
              <a:ea typeface="+mn-lt"/>
              <a:cs typeface="+mn-lt"/>
            </a:endParaRPr>
          </a:p>
          <a:p>
            <a:endParaRPr lang="en-US" sz="1700">
              <a:solidFill>
                <a:schemeClr val="tx2"/>
              </a:solidFill>
              <a:ea typeface="+mn-lt"/>
              <a:cs typeface="+mn-lt"/>
            </a:endParaRPr>
          </a:p>
        </p:txBody>
      </p:sp>
    </p:spTree>
    <p:extLst>
      <p:ext uri="{BB962C8B-B14F-4D97-AF65-F5344CB8AC3E}">
        <p14:creationId xmlns:p14="http://schemas.microsoft.com/office/powerpoint/2010/main" val="621242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"News Researcher: A Multi-Agent System for Summarizing News"</vt:lpstr>
      <vt:lpstr>Introduction</vt:lpstr>
      <vt:lpstr> Automating Blog Content Creation from YouTube Videos using CrewAI Agents </vt:lpstr>
      <vt:lpstr>Solution Overview</vt:lpstr>
      <vt:lpstr>Setting Up Agents with CrewAI</vt:lpstr>
      <vt:lpstr>Blog Writer Agent Setup</vt:lpstr>
      <vt:lpstr>Using the YouTube Tool</vt:lpstr>
      <vt:lpstr>Research Task Configuration</vt:lpstr>
      <vt:lpstr>Execution with CrewAI</vt:lpstr>
      <vt:lpstr>Conclusion and Future Extensions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2024-10-18T17:22:51Z</dcterms:created>
  <dcterms:modified xsi:type="dcterms:W3CDTF">2024-10-20T06:51:58Z</dcterms:modified>
</cp:coreProperties>
</file>