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jashAdhithya/Stega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0547"/>
            <a:ext cx="9144000" cy="58477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67324" y="635772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4195" y="4591012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TEJASH ADHITHYA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TEJASH ADHITHYA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0" i="0" dirty="0">
                <a:solidFill>
                  <a:srgbClr val="ECECEC"/>
                </a:solidFill>
                <a:effectLst/>
                <a:latin typeface="Google Sans"/>
              </a:rPr>
              <a:t>B. S. Abdur Rahman Crescent Institute Of Science And Technology &amp; </a:t>
            </a:r>
            <a:r>
              <a:rPr lang="en-US" sz="2000" b="0" i="0" dirty="0" err="1">
                <a:solidFill>
                  <a:srgbClr val="ECECEC"/>
                </a:solidFill>
                <a:effectLst/>
                <a:latin typeface="Google Sans"/>
              </a:rPr>
              <a:t>B.Tech</a:t>
            </a:r>
            <a:r>
              <a:rPr lang="en-US" sz="2000" b="0" i="0" dirty="0">
                <a:solidFill>
                  <a:srgbClr val="ECECEC"/>
                </a:solidFill>
                <a:effectLst/>
                <a:latin typeface="Google Sans"/>
              </a:rPr>
              <a:t> CSE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AB84D-A70D-417E-153D-AEBD7C99A3DA}"/>
              </a:ext>
            </a:extLst>
          </p:cNvPr>
          <p:cNvSpPr txBox="1"/>
          <p:nvPr/>
        </p:nvSpPr>
        <p:spPr>
          <a:xfrm>
            <a:off x="1090863" y="1805323"/>
            <a:ext cx="100068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Enhancing the GUI with more advanced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Extending support for video steganography.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Implementing additional encryption algorithms like AES.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Developing a mobile application version.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r>
              <a:rPr lang="en-US" sz="3200" dirty="0"/>
              <a:t>Data security is a growing concern in digital communication.</a:t>
            </a:r>
          </a:p>
          <a:p>
            <a:r>
              <a:rPr lang="en-US" sz="3200" dirty="0"/>
              <a:t>Traditional encryption methods leave traces, making it obvious that data is hidden.</a:t>
            </a:r>
          </a:p>
          <a:p>
            <a:r>
              <a:rPr lang="en-US" sz="3200" dirty="0"/>
              <a:t>Steganography combined with RSA encryption provides a secure way to hide and encrypt messages within images.</a:t>
            </a:r>
          </a:p>
          <a:p>
            <a:r>
              <a:rPr lang="en-US" sz="3200" dirty="0"/>
              <a:t>The project aims to develop a tool that embeds encrypted text into images without altering their visual properties.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Programming Language:</a:t>
            </a:r>
            <a:r>
              <a:rPr lang="en-IN" sz="2800" dirty="0"/>
              <a:t> Python 3.11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To Run: </a:t>
            </a:r>
            <a:r>
              <a:rPr lang="en-IN" sz="2800" dirty="0"/>
              <a:t>Visual Studio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Libraries &amp; Tools:</a:t>
            </a:r>
            <a:endParaRPr lang="en-I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OpenCV (cv2) – Image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Cryptography – RSA encryption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 err="1"/>
              <a:t>Tkinter</a:t>
            </a:r>
            <a:r>
              <a:rPr lang="en-IN" sz="2400" dirty="0"/>
              <a:t> – GUI for user interaction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Base64 – Encoding encrypted messages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Platforms:</a:t>
            </a:r>
            <a:r>
              <a:rPr lang="en-IN" sz="2800" dirty="0"/>
              <a:t> Linux/Windows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Combines steganography with RSA encryption</a:t>
            </a:r>
            <a:r>
              <a:rPr lang="en-US" sz="2800" dirty="0"/>
              <a:t> for double-layered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User-friendly GUI</a:t>
            </a:r>
            <a:r>
              <a:rPr lang="en-US" sz="2800" dirty="0"/>
              <a:t> for encoding and decoding messages easily.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Does not significantly alter the image quality</a:t>
            </a:r>
            <a:r>
              <a:rPr lang="en-US" sz="2800" dirty="0"/>
              <a:t>, making detection difficult.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Standalone tool</a:t>
            </a:r>
            <a:r>
              <a:rPr lang="en-US" sz="2800" dirty="0"/>
              <a:t> that does not require additional software for operation.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9870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Cybersecurity professionals</a:t>
            </a:r>
          </a:p>
          <a:p>
            <a:r>
              <a:rPr lang="en-US" sz="2800" dirty="0"/>
              <a:t>Privacy-conscious users</a:t>
            </a:r>
          </a:p>
          <a:p>
            <a:r>
              <a:rPr lang="en-US" sz="2800" dirty="0"/>
              <a:t>Journalists and activists requiring secure communication</a:t>
            </a:r>
          </a:p>
          <a:p>
            <a:r>
              <a:rPr lang="en-US" sz="2800" dirty="0"/>
              <a:t>Researchers in cryptography and steganography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692423-4FB3-657E-A99C-90787F1F7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4221" y="4173288"/>
            <a:ext cx="4423557" cy="23558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0ADDA9-B050-3A66-6E38-EF8F1F848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253" y="1365919"/>
            <a:ext cx="4402022" cy="2355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3FEC93-0532-EE76-0178-6F7DFD37B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07" y="1365919"/>
            <a:ext cx="4440941" cy="235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RSA Steganography Tool effectively hides encrypted messages within images.</a:t>
            </a:r>
          </a:p>
          <a:p>
            <a:r>
              <a:rPr lang="en-US" sz="2800" dirty="0"/>
              <a:t>It provides an added layer of security, making it difficult for attackers to detect or decrypt messages.</a:t>
            </a:r>
          </a:p>
          <a:p>
            <a:r>
              <a:rPr lang="en-US" sz="2800" dirty="0"/>
              <a:t>The project showcases a practical approach to securing communication through cryptography and steganography.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Repository: </a:t>
            </a:r>
            <a:r>
              <a:rPr lang="en-IN" dirty="0">
                <a:hlinkClick r:id="rId2"/>
              </a:rPr>
              <a:t>https://github.com/TejashAdhithya/Steganography.git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47</TotalTime>
  <Words>320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Google Sans</vt:lpstr>
      <vt:lpstr>Wingdings 2</vt:lpstr>
      <vt:lpstr>DividendVTI</vt:lpstr>
      <vt:lpstr>PROJECT TITLE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TEJASH ADHITHYA</cp:lastModifiedBy>
  <cp:revision>26</cp:revision>
  <dcterms:created xsi:type="dcterms:W3CDTF">2021-05-26T16:50:10Z</dcterms:created>
  <dcterms:modified xsi:type="dcterms:W3CDTF">2025-02-19T15:20:24Z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