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9" r:id="rId7"/>
    <p:sldId id="291" r:id="rId8"/>
    <p:sldId id="290" r:id="rId9"/>
    <p:sldId id="292" r:id="rId10"/>
    <p:sldId id="297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5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8568789" cy="3830130"/>
          </a:xfrm>
        </p:spPr>
        <p:txBody>
          <a:bodyPr/>
          <a:lstStyle/>
          <a:p>
            <a:r>
              <a:rPr lang="en-US" dirty="0"/>
              <a:t>Learning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02" y="-1548538"/>
            <a:ext cx="6245912" cy="3269447"/>
          </a:xfrm>
        </p:spPr>
        <p:txBody>
          <a:bodyPr/>
          <a:lstStyle/>
          <a:p>
            <a:r>
              <a:rPr lang="en-US" sz="4800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50D7C0-6A5F-55A0-DB1C-ECFB644533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5602" y="1720909"/>
            <a:ext cx="697897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Learning Management System (LMS)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designed to streamline and enhance the learning experience for both professors and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Professors: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Manage and create courses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 with students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 learning progress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Users: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Enroll in courses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 progress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 with content in a user-friendly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Introduction to Professor Mode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Professor Mode Features: </a:t>
            </a:r>
          </a:p>
          <a:p>
            <a:pPr lvl="1"/>
            <a:r>
              <a:rPr lang="en-US" dirty="0"/>
              <a:t>Register and log in to the portal</a:t>
            </a:r>
          </a:p>
          <a:p>
            <a:pPr lvl="1"/>
            <a:r>
              <a:rPr lang="en-US" dirty="0"/>
              <a:t>View available courses and user list</a:t>
            </a:r>
          </a:p>
          <a:p>
            <a:pPr lvl="1"/>
            <a:r>
              <a:rPr lang="en-US" dirty="0"/>
              <a:t>Add new courses and chapters to existing courses</a:t>
            </a:r>
          </a:p>
          <a:p>
            <a:pPr lvl="1"/>
            <a:r>
              <a:rPr lang="en-US" dirty="0"/>
              <a:t>Edit and update profile details</a:t>
            </a:r>
          </a:p>
          <a:p>
            <a:pPr lvl="1"/>
            <a:r>
              <a:rPr lang="en-US" dirty="0"/>
              <a:t>Enroll in courses and mark favorites</a:t>
            </a:r>
          </a:p>
          <a:p>
            <a:pPr lvl="1"/>
            <a:r>
              <a:rPr lang="en-US" dirty="0"/>
              <a:t>Check course details: Total learners, total courses, etc.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IN" dirty="0"/>
              <a:t>Professor Mode Features (Detailed)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10232014" cy="3332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Account Management: Register for an account, log </a:t>
            </a:r>
            <a:r>
              <a:rPr lang="en-US" sz="2400" dirty="0" err="1"/>
              <a:t>inView</a:t>
            </a:r>
            <a:r>
              <a:rPr lang="en-US" sz="2400" dirty="0"/>
              <a:t> &amp; edit professor profile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detailsCourse</a:t>
            </a:r>
            <a:r>
              <a:rPr lang="en-US" sz="2400" dirty="0"/>
              <a:t> Management: Enroll in courses and mark them as </a:t>
            </a:r>
            <a:r>
              <a:rPr lang="en-US" sz="2400" dirty="0" err="1"/>
              <a:t>favoritesAdd</a:t>
            </a:r>
            <a:r>
              <a:rPr lang="en-US" sz="2400" dirty="0"/>
              <a:t> new courses and chapters to existing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Dashboard Features: View total learners, total courses, most liked courses, and chapters added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Introduction to User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10397589" cy="33328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Mode Features: </a:t>
            </a:r>
            <a:r>
              <a:rPr lang="en-US" dirty="0"/>
              <a:t>Register and log in to the portal</a:t>
            </a:r>
          </a:p>
          <a:p>
            <a:pPr lvl="1"/>
            <a:r>
              <a:rPr lang="en-US" dirty="0"/>
              <a:t>View available course list</a:t>
            </a:r>
          </a:p>
          <a:p>
            <a:pPr lvl="1"/>
            <a:r>
              <a:rPr lang="en-US" dirty="0"/>
              <a:t>Access and manage learning contents and </a:t>
            </a:r>
            <a:r>
              <a:rPr lang="en-US" dirty="0" err="1"/>
              <a:t>wishlists</a:t>
            </a:r>
            <a:endParaRPr lang="en-US" dirty="0"/>
          </a:p>
          <a:p>
            <a:pPr lvl="1"/>
            <a:r>
              <a:rPr lang="en-US" dirty="0"/>
              <a:t>Edit and update user profile details</a:t>
            </a:r>
          </a:p>
          <a:p>
            <a:pPr lvl="1"/>
            <a:r>
              <a:rPr lang="en-US" dirty="0"/>
              <a:t>Enroll in courses and track favorite courses</a:t>
            </a:r>
          </a:p>
          <a:p>
            <a:pPr lvl="1"/>
            <a:r>
              <a:rPr lang="en-US" dirty="0"/>
              <a:t>Dashboard overview with total learners, courses, liked courses,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IN" dirty="0"/>
              <a:t>User Mode Features (Detailed)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Account Management: Register, log in, and edit profile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Course Management: Browse and enroll in courses Manage favorite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Dashboard Features: See enrolled courses, wish listed content, and track progress View total learners, courses, and most liked courses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3C32-2EA1-CF72-B394-5637728D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93AD-EBD2-AB94-21AE-33D4C232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10158598" cy="3332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Summary:</a:t>
            </a:r>
            <a:r>
              <a:rPr lang="en-US" sz="2400" dirty="0" err="1"/>
              <a:t>Both</a:t>
            </a:r>
            <a:r>
              <a:rPr lang="en-US" sz="2400" dirty="0"/>
              <a:t> Professor and User Modes offer a range of tools for efficient learning and course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Professor Mode emphasizes course creation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Mode focuses on learning, enrollment, and course tracking</a:t>
            </a:r>
          </a:p>
        </p:txBody>
      </p:sp>
    </p:spTree>
    <p:extLst>
      <p:ext uri="{BB962C8B-B14F-4D97-AF65-F5344CB8AC3E}">
        <p14:creationId xmlns:p14="http://schemas.microsoft.com/office/powerpoint/2010/main" val="343947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30</TotalTime>
  <Words>319</Words>
  <Application>Microsoft Office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Wingdings</vt:lpstr>
      <vt:lpstr>Custom</vt:lpstr>
      <vt:lpstr>Learning management System</vt:lpstr>
      <vt:lpstr>Introduction</vt:lpstr>
      <vt:lpstr>Introduction to Professor Mode </vt:lpstr>
      <vt:lpstr>Professor Mode Features (Detailed)</vt:lpstr>
      <vt:lpstr>Introduction to User Mode</vt:lpstr>
      <vt:lpstr>User Mode Features (Detailed)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Tejashree Nyaynirgune</dc:creator>
  <cp:lastModifiedBy>Tejashree Nyaynirgune</cp:lastModifiedBy>
  <cp:revision>4</cp:revision>
  <dcterms:created xsi:type="dcterms:W3CDTF">2025-01-27T08:01:18Z</dcterms:created>
  <dcterms:modified xsi:type="dcterms:W3CDTF">2025-01-27T08:31:48Z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