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Basics Of XML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2901" y="4050836"/>
            <a:ext cx="6098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XML is a giant step in no direction at all. </a:t>
            </a:r>
          </a:p>
          <a:p>
            <a:r>
              <a:rPr lang="en-US" sz="2400" dirty="0" smtClean="0"/>
              <a:t>-Erik </a:t>
            </a:r>
            <a:r>
              <a:rPr lang="en-US" sz="2400" dirty="0" err="1" smtClean="0"/>
              <a:t>Naggum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564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XML?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31" y="2267744"/>
            <a:ext cx="3708280" cy="2742138"/>
          </a:xfrm>
        </p:spPr>
      </p:pic>
      <p:sp>
        <p:nvSpPr>
          <p:cNvPr id="5" name="TextBox 4"/>
          <p:cNvSpPr txBox="1"/>
          <p:nvPr/>
        </p:nvSpPr>
        <p:spPr>
          <a:xfrm>
            <a:off x="2331075" y="5600964"/>
            <a:ext cx="4468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XML </a:t>
            </a:r>
            <a:r>
              <a:rPr lang="en-US" sz="2400" dirty="0"/>
              <a:t>Does Not DO Anything</a:t>
            </a:r>
          </a:p>
          <a:p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5138670" y="2380300"/>
            <a:ext cx="1893194" cy="1725769"/>
          </a:xfrm>
          <a:prstGeom prst="flowChartConnector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eXtensible</a:t>
            </a:r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Markup Language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6665424" y="1261946"/>
            <a:ext cx="1893194" cy="1674253"/>
          </a:xfrm>
          <a:prstGeom prst="flowChartConnector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Store and transport data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8063390" y="2512358"/>
            <a:ext cx="1893194" cy="1674253"/>
          </a:xfrm>
          <a:prstGeom prst="flowChartConnector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self-descriptive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6665424" y="3718842"/>
            <a:ext cx="1893194" cy="1674253"/>
          </a:xfrm>
          <a:prstGeom prst="flowChartConnector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W3C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54150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						Why XML?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41" y="2517418"/>
            <a:ext cx="5985455" cy="368335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975" y="784807"/>
            <a:ext cx="3021706" cy="34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5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					</a:t>
            </a:r>
            <a:r>
              <a:rPr lang="en-US" sz="4800" dirty="0" smtClean="0">
                <a:solidFill>
                  <a:schemeClr val="tx1"/>
                </a:solidFill>
              </a:rPr>
              <a:t>		Structure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25"/>
          <a:stretch/>
        </p:blipFill>
        <p:spPr>
          <a:xfrm>
            <a:off x="2627290" y="1712890"/>
            <a:ext cx="5859887" cy="43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8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54" y="1661376"/>
            <a:ext cx="7595329" cy="4380650"/>
          </a:xfrm>
        </p:spPr>
      </p:pic>
    </p:spTree>
    <p:extLst>
      <p:ext uri="{BB962C8B-B14F-4D97-AF65-F5344CB8AC3E}">
        <p14:creationId xmlns:p14="http://schemas.microsoft.com/office/powerpoint/2010/main" val="396404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4521655"/>
          </a:xfrm>
        </p:spPr>
        <p:txBody>
          <a:bodyPr/>
          <a:lstStyle/>
          <a:p>
            <a:r>
              <a:rPr lang="en-US" b="1" dirty="0"/>
              <a:t>&lt;?xml-</a:t>
            </a:r>
            <a:r>
              <a:rPr lang="en-US" b="1" dirty="0" err="1"/>
              <a:t>stylesheet</a:t>
            </a:r>
            <a:r>
              <a:rPr lang="en-US" dirty="0"/>
              <a:t> type="text/</a:t>
            </a:r>
            <a:r>
              <a:rPr lang="en-US" dirty="0" err="1"/>
              <a:t>css</a:t>
            </a:r>
            <a:r>
              <a:rPr lang="en-US" dirty="0"/>
              <a:t>" </a:t>
            </a:r>
            <a:r>
              <a:rPr lang="en-US" dirty="0" err="1"/>
              <a:t>href</a:t>
            </a:r>
            <a:r>
              <a:rPr lang="en-US" dirty="0"/>
              <a:t>="cssemployee.css"</a:t>
            </a:r>
            <a:r>
              <a:rPr lang="en-US" b="1" dirty="0"/>
              <a:t>?&gt;</a:t>
            </a:r>
            <a:r>
              <a:rPr lang="en-US" dirty="0"/>
              <a:t>   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169" t="33043" r="60810" b="31635"/>
          <a:stretch/>
        </p:blipFill>
        <p:spPr>
          <a:xfrm>
            <a:off x="983217" y="2575775"/>
            <a:ext cx="3511510" cy="3168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389" t="25813" r="-208" b="28560"/>
          <a:stretch/>
        </p:blipFill>
        <p:spPr>
          <a:xfrm>
            <a:off x="4788945" y="2575775"/>
            <a:ext cx="4790940" cy="24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8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&lt;!ELEMENT employee (</a:t>
            </a:r>
            <a:r>
              <a:rPr lang="en-US" dirty="0" err="1"/>
              <a:t>firstname,lastname,email</a:t>
            </a:r>
            <a:r>
              <a:rPr lang="en-US" dirty="0"/>
              <a:t>)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&lt;!ELEMENT </a:t>
            </a:r>
            <a:r>
              <a:rPr lang="en-US" dirty="0" err="1"/>
              <a:t>firstname</a:t>
            </a:r>
            <a:r>
              <a:rPr lang="en-US" dirty="0"/>
              <a:t> (#PCDATA)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&lt;!ELEMENT </a:t>
            </a:r>
            <a:r>
              <a:rPr lang="en-US" dirty="0" err="1"/>
              <a:t>lastname</a:t>
            </a:r>
            <a:r>
              <a:rPr lang="en-US" dirty="0"/>
              <a:t> (#PCDATA)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&lt;!ELEMENT email (#PCDATA)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7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16558"/>
          <a:stretch/>
        </p:blipFill>
        <p:spPr>
          <a:xfrm>
            <a:off x="2723077" y="2415795"/>
            <a:ext cx="4762500" cy="298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155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38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Verdana</vt:lpstr>
      <vt:lpstr>Wingdings 3</vt:lpstr>
      <vt:lpstr>Facet</vt:lpstr>
      <vt:lpstr>Basics Of XML</vt:lpstr>
      <vt:lpstr>What is XML?</vt:lpstr>
      <vt:lpstr>      Why XML?</vt:lpstr>
      <vt:lpstr>       Structure</vt:lpstr>
      <vt:lpstr>VIEW</vt:lpstr>
      <vt:lpstr>CSS</vt:lpstr>
      <vt:lpstr>DTD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XML</dc:title>
  <dc:creator>Mahajan, Tejashree</dc:creator>
  <cp:lastModifiedBy>Mahajan, Tejashree</cp:lastModifiedBy>
  <cp:revision>9</cp:revision>
  <dcterms:created xsi:type="dcterms:W3CDTF">2019-09-30T09:46:44Z</dcterms:created>
  <dcterms:modified xsi:type="dcterms:W3CDTF">2019-09-30T12:09:19Z</dcterms:modified>
</cp:coreProperties>
</file>