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56" r:id="rId2"/>
    <p:sldId id="257" r:id="rId3"/>
    <p:sldId id="287" r:id="rId4"/>
    <p:sldId id="288" r:id="rId5"/>
    <p:sldId id="290" r:id="rId6"/>
    <p:sldId id="289" r:id="rId7"/>
    <p:sldId id="292" r:id="rId8"/>
    <p:sldId id="291" r:id="rId9"/>
  </p:sldIdLst>
  <p:sldSz cx="9144000" cy="5143500" type="screen16x9"/>
  <p:notesSz cx="6858000" cy="9144000"/>
  <p:embeddedFontLst>
    <p:embeddedFont>
      <p:font typeface="Darker Grotesque" panose="020B0604020202020204" charset="0"/>
      <p:regular r:id="rId11"/>
      <p:bold r:id="rId12"/>
    </p:embeddedFont>
    <p:embeddedFont>
      <p:font typeface="Darker Grotesque SemiBold" panose="020B0604020202020204" charset="0"/>
      <p:regular r:id="rId13"/>
      <p:bold r:id="rId14"/>
    </p:embeddedFont>
    <p:embeddedFont>
      <p:font typeface="Rubik Black" panose="020B0604020202020204" charset="-79"/>
      <p:bold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3EB0A1E-7689-4148-B322-33634C8112A8}">
  <a:tblStyle styleId="{83EB0A1E-7689-4148-B322-33634C8112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6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ed83e3c38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ed83e3c38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ed83e3c38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ed83e3c38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784066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ed83e3c385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ed83e3c385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8974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030078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mt="48000"/>
          </a:blip>
          <a:srcRect l="405" t="444" r="702" b="848"/>
          <a:stretch/>
        </p:blipFill>
        <p:spPr>
          <a:xfrm rot="10800000">
            <a:off x="150" y="0"/>
            <a:ext cx="9165300" cy="5142900"/>
          </a:xfrm>
          <a:prstGeom prst="rect">
            <a:avLst/>
          </a:prstGeom>
          <a:noFill/>
          <a:ln>
            <a:noFill/>
          </a:ln>
        </p:spPr>
      </p:pic>
      <p:pic>
        <p:nvPicPr>
          <p:cNvPr id="10" name="Google Shape;10;p2"/>
          <p:cNvPicPr preferRelativeResize="0"/>
          <p:nvPr/>
        </p:nvPicPr>
        <p:blipFill>
          <a:blip r:embed="rId3">
            <a:alphaModFix/>
          </a:blip>
          <a:stretch>
            <a:fillRect/>
          </a:stretch>
        </p:blipFill>
        <p:spPr>
          <a:xfrm rot="-2497986" flipH="1">
            <a:off x="1359681" y="2933865"/>
            <a:ext cx="13068489" cy="1007390"/>
          </a:xfrm>
          <a:prstGeom prst="rect">
            <a:avLst/>
          </a:prstGeom>
          <a:noFill/>
          <a:ln>
            <a:noFill/>
          </a:ln>
          <a:effectLst>
            <a:outerShdw blurRad="214313" dist="171450" dir="5400000" algn="bl" rotWithShape="0">
              <a:srgbClr val="191919">
                <a:alpha val="64000"/>
              </a:srgbClr>
            </a:outerShdw>
          </a:effectLst>
        </p:spPr>
      </p:pic>
      <p:pic>
        <p:nvPicPr>
          <p:cNvPr id="11" name="Google Shape;11;p2"/>
          <p:cNvPicPr preferRelativeResize="0"/>
          <p:nvPr/>
        </p:nvPicPr>
        <p:blipFill>
          <a:blip r:embed="rId4">
            <a:alphaModFix/>
          </a:blip>
          <a:stretch>
            <a:fillRect/>
          </a:stretch>
        </p:blipFill>
        <p:spPr>
          <a:xfrm rot="-502608" flipH="1">
            <a:off x="-658047" y="4086894"/>
            <a:ext cx="12507378" cy="964138"/>
          </a:xfrm>
          <a:prstGeom prst="rect">
            <a:avLst/>
          </a:prstGeom>
          <a:noFill/>
          <a:ln>
            <a:noFill/>
          </a:ln>
          <a:effectLst>
            <a:outerShdw blurRad="214313" dist="171450" dir="5400000" algn="bl" rotWithShape="0">
              <a:srgbClr val="191919">
                <a:alpha val="64000"/>
              </a:srgbClr>
            </a:outerShdw>
          </a:effectLst>
        </p:spPr>
      </p:pic>
      <p:pic>
        <p:nvPicPr>
          <p:cNvPr id="12" name="Google Shape;12;p2"/>
          <p:cNvPicPr preferRelativeResize="0"/>
          <p:nvPr/>
        </p:nvPicPr>
        <p:blipFill>
          <a:blip r:embed="rId5">
            <a:alphaModFix/>
          </a:blip>
          <a:stretch>
            <a:fillRect/>
          </a:stretch>
        </p:blipFill>
        <p:spPr>
          <a:xfrm rot="1185179">
            <a:off x="958885" y="63138"/>
            <a:ext cx="12356029" cy="952470"/>
          </a:xfrm>
          <a:prstGeom prst="rect">
            <a:avLst/>
          </a:prstGeom>
          <a:noFill/>
          <a:ln>
            <a:noFill/>
          </a:ln>
          <a:effectLst>
            <a:outerShdw blurRad="214313" dist="171450" dir="5400000" algn="bl" rotWithShape="0">
              <a:srgbClr val="191919">
                <a:alpha val="64000"/>
              </a:srgbClr>
            </a:outerShdw>
          </a:effectLst>
        </p:spPr>
      </p:pic>
      <p:pic>
        <p:nvPicPr>
          <p:cNvPr id="13" name="Google Shape;13;p2"/>
          <p:cNvPicPr preferRelativeResize="0"/>
          <p:nvPr/>
        </p:nvPicPr>
        <p:blipFill>
          <a:blip r:embed="rId5">
            <a:alphaModFix/>
          </a:blip>
          <a:stretch>
            <a:fillRect/>
          </a:stretch>
        </p:blipFill>
        <p:spPr>
          <a:xfrm rot="3017154">
            <a:off x="2040685" y="858652"/>
            <a:ext cx="12356031" cy="952471"/>
          </a:xfrm>
          <a:prstGeom prst="rect">
            <a:avLst/>
          </a:prstGeom>
          <a:noFill/>
          <a:ln>
            <a:noFill/>
          </a:ln>
          <a:effectLst>
            <a:outerShdw blurRad="214313" dist="171450" dir="5400000" algn="bl" rotWithShape="0">
              <a:srgbClr val="191919">
                <a:alpha val="64000"/>
              </a:srgbClr>
            </a:outerShdw>
          </a:effectLst>
        </p:spPr>
      </p:pic>
      <p:pic>
        <p:nvPicPr>
          <p:cNvPr id="14" name="Google Shape;14;p2"/>
          <p:cNvPicPr preferRelativeResize="0"/>
          <p:nvPr/>
        </p:nvPicPr>
        <p:blipFill>
          <a:blip r:embed="rId6">
            <a:alphaModFix/>
          </a:blip>
          <a:stretch>
            <a:fillRect/>
          </a:stretch>
        </p:blipFill>
        <p:spPr>
          <a:xfrm rot="-3256506" flipH="1">
            <a:off x="1129360" y="4563787"/>
            <a:ext cx="12197164" cy="940226"/>
          </a:xfrm>
          <a:prstGeom prst="rect">
            <a:avLst/>
          </a:prstGeom>
          <a:noFill/>
          <a:ln>
            <a:noFill/>
          </a:ln>
          <a:effectLst>
            <a:outerShdw blurRad="214313" dist="171450" dir="5400000" algn="bl" rotWithShape="0">
              <a:srgbClr val="191919">
                <a:alpha val="64000"/>
              </a:srgbClr>
            </a:outerShdw>
          </a:effectLst>
        </p:spPr>
      </p:pic>
      <p:pic>
        <p:nvPicPr>
          <p:cNvPr id="15" name="Google Shape;15;p2"/>
          <p:cNvPicPr preferRelativeResize="0"/>
          <p:nvPr/>
        </p:nvPicPr>
        <p:blipFill>
          <a:blip r:embed="rId7">
            <a:alphaModFix/>
          </a:blip>
          <a:stretch>
            <a:fillRect/>
          </a:stretch>
        </p:blipFill>
        <p:spPr>
          <a:xfrm rot="-352037">
            <a:off x="-39833" y="4474805"/>
            <a:ext cx="12272242" cy="946011"/>
          </a:xfrm>
          <a:prstGeom prst="rect">
            <a:avLst/>
          </a:prstGeom>
          <a:noFill/>
          <a:ln>
            <a:noFill/>
          </a:ln>
          <a:effectLst>
            <a:outerShdw blurRad="214313" dist="171450" dir="5400000" algn="bl" rotWithShape="0">
              <a:srgbClr val="191919">
                <a:alpha val="64000"/>
              </a:srgbClr>
            </a:outerShdw>
          </a:effectLst>
        </p:spPr>
      </p:pic>
      <p:pic>
        <p:nvPicPr>
          <p:cNvPr id="16" name="Google Shape;16;p2"/>
          <p:cNvPicPr preferRelativeResize="0"/>
          <p:nvPr/>
        </p:nvPicPr>
        <p:blipFill>
          <a:blip r:embed="rId7">
            <a:alphaModFix/>
          </a:blip>
          <a:stretch>
            <a:fillRect/>
          </a:stretch>
        </p:blipFill>
        <p:spPr>
          <a:xfrm rot="598197">
            <a:off x="-1103383" y="-255320"/>
            <a:ext cx="12272243" cy="946011"/>
          </a:xfrm>
          <a:prstGeom prst="rect">
            <a:avLst/>
          </a:prstGeom>
          <a:noFill/>
          <a:ln>
            <a:noFill/>
          </a:ln>
          <a:effectLst>
            <a:outerShdw blurRad="214313" dist="171450" dir="5400000" algn="bl" rotWithShape="0">
              <a:srgbClr val="191919">
                <a:alpha val="64000"/>
              </a:srgbClr>
            </a:outerShdw>
          </a:effectLst>
        </p:spPr>
      </p:pic>
      <p:pic>
        <p:nvPicPr>
          <p:cNvPr id="17" name="Google Shape;17;p2"/>
          <p:cNvPicPr preferRelativeResize="0"/>
          <p:nvPr/>
        </p:nvPicPr>
        <p:blipFill>
          <a:blip r:embed="rId8">
            <a:alphaModFix/>
          </a:blip>
          <a:stretch>
            <a:fillRect/>
          </a:stretch>
        </p:blipFill>
        <p:spPr>
          <a:xfrm rot="10053481">
            <a:off x="-5777138" y="104416"/>
            <a:ext cx="13245902" cy="1021067"/>
          </a:xfrm>
          <a:prstGeom prst="rect">
            <a:avLst/>
          </a:prstGeom>
          <a:noFill/>
          <a:ln>
            <a:noFill/>
          </a:ln>
          <a:effectLst>
            <a:outerShdw blurRad="214313" dist="171450" dir="5400000" algn="bl" rotWithShape="0">
              <a:srgbClr val="191919">
                <a:alpha val="64000"/>
              </a:srgbClr>
            </a:outerShdw>
          </a:effectLst>
        </p:spPr>
      </p:pic>
      <p:sp>
        <p:nvSpPr>
          <p:cNvPr id="18" name="Google Shape;18;p2"/>
          <p:cNvSpPr/>
          <p:nvPr/>
        </p:nvSpPr>
        <p:spPr>
          <a:xfrm>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txBox="1">
            <a:spLocks noGrp="1"/>
          </p:cNvSpPr>
          <p:nvPr>
            <p:ph type="ctrTitle"/>
          </p:nvPr>
        </p:nvSpPr>
        <p:spPr>
          <a:xfrm>
            <a:off x="713225" y="1108625"/>
            <a:ext cx="6217800" cy="2605500"/>
          </a:xfrm>
          <a:prstGeom prst="rect">
            <a:avLst/>
          </a:prstGeom>
        </p:spPr>
        <p:txBody>
          <a:bodyPr spcFirstLastPara="1" wrap="square" lIns="91425" tIns="91425" rIns="91425" bIns="91425" anchor="b" anchorCtr="0">
            <a:noAutofit/>
          </a:bodyPr>
          <a:lstStyle>
            <a:lvl1pPr lvl="0" algn="l">
              <a:lnSpc>
                <a:spcPct val="80000"/>
              </a:lnSpc>
              <a:spcBef>
                <a:spcPts val="0"/>
              </a:spcBef>
              <a:spcAft>
                <a:spcPts val="0"/>
              </a:spcAft>
              <a:buSzPts val="5200"/>
              <a:buNone/>
              <a:defRPr sz="5600" b="0">
                <a:solidFill>
                  <a:schemeClr val="lt2"/>
                </a:solidFill>
                <a:latin typeface="Rubik Black"/>
                <a:ea typeface="Rubik Black"/>
                <a:cs typeface="Rubik Black"/>
                <a:sym typeface="Rubik Black"/>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20" name="Google Shape;20;p2"/>
          <p:cNvSpPr txBox="1">
            <a:spLocks noGrp="1"/>
          </p:cNvSpPr>
          <p:nvPr>
            <p:ph type="subTitle" idx="1"/>
          </p:nvPr>
        </p:nvSpPr>
        <p:spPr>
          <a:xfrm>
            <a:off x="713225" y="3561725"/>
            <a:ext cx="4478700" cy="505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1"/>
        <p:cNvGrpSpPr/>
        <p:nvPr/>
      </p:nvGrpSpPr>
      <p:grpSpPr>
        <a:xfrm>
          <a:off x="0" y="0"/>
          <a:ext cx="0" cy="0"/>
          <a:chOff x="0" y="0"/>
          <a:chExt cx="0" cy="0"/>
        </a:xfrm>
      </p:grpSpPr>
      <p:pic>
        <p:nvPicPr>
          <p:cNvPr id="92" name="Google Shape;92;p11"/>
          <p:cNvPicPr preferRelativeResize="0"/>
          <p:nvPr/>
        </p:nvPicPr>
        <p:blipFill rotWithShape="1">
          <a:blip r:embed="rId2">
            <a:alphaModFix amt="32000"/>
          </a:blip>
          <a:srcRect l="405" t="444" r="702" b="848"/>
          <a:stretch/>
        </p:blipFill>
        <p:spPr>
          <a:xfrm rot="10800000" flipH="1">
            <a:off x="150" y="0"/>
            <a:ext cx="9165300" cy="5142900"/>
          </a:xfrm>
          <a:prstGeom prst="rect">
            <a:avLst/>
          </a:prstGeom>
          <a:noFill/>
          <a:ln>
            <a:noFill/>
          </a:ln>
        </p:spPr>
      </p:pic>
      <p:pic>
        <p:nvPicPr>
          <p:cNvPr id="93" name="Google Shape;93;p11"/>
          <p:cNvPicPr preferRelativeResize="0"/>
          <p:nvPr/>
        </p:nvPicPr>
        <p:blipFill>
          <a:blip r:embed="rId3">
            <a:alphaModFix/>
          </a:blip>
          <a:stretch>
            <a:fillRect/>
          </a:stretch>
        </p:blipFill>
        <p:spPr>
          <a:xfrm rot="2497986">
            <a:off x="-6508270" y="2868811"/>
            <a:ext cx="13068489" cy="1007390"/>
          </a:xfrm>
          <a:prstGeom prst="rect">
            <a:avLst/>
          </a:prstGeom>
          <a:noFill/>
          <a:ln>
            <a:noFill/>
          </a:ln>
          <a:effectLst>
            <a:outerShdw blurRad="214313" dist="171450" dir="5400000" algn="bl" rotWithShape="0">
              <a:srgbClr val="191919">
                <a:alpha val="64000"/>
              </a:srgbClr>
            </a:outerShdw>
          </a:effectLst>
        </p:spPr>
      </p:pic>
      <p:pic>
        <p:nvPicPr>
          <p:cNvPr id="94" name="Google Shape;94;p11"/>
          <p:cNvPicPr preferRelativeResize="0"/>
          <p:nvPr/>
        </p:nvPicPr>
        <p:blipFill>
          <a:blip r:embed="rId4">
            <a:alphaModFix/>
          </a:blip>
          <a:stretch>
            <a:fillRect/>
          </a:stretch>
        </p:blipFill>
        <p:spPr>
          <a:xfrm rot="-1103368">
            <a:off x="947028" y="4133288"/>
            <a:ext cx="12272242" cy="946011"/>
          </a:xfrm>
          <a:prstGeom prst="rect">
            <a:avLst/>
          </a:prstGeom>
          <a:noFill/>
          <a:ln>
            <a:noFill/>
          </a:ln>
          <a:effectLst>
            <a:outerShdw blurRad="214313" dist="171450" dir="5400000" algn="bl" rotWithShape="0">
              <a:srgbClr val="191919">
                <a:alpha val="64000"/>
              </a:srgbClr>
            </a:outerShdw>
          </a:effectLst>
        </p:spPr>
      </p:pic>
      <p:pic>
        <p:nvPicPr>
          <p:cNvPr id="95" name="Google Shape;95;p11"/>
          <p:cNvPicPr preferRelativeResize="0"/>
          <p:nvPr/>
        </p:nvPicPr>
        <p:blipFill>
          <a:blip r:embed="rId5">
            <a:alphaModFix/>
          </a:blip>
          <a:stretch>
            <a:fillRect/>
          </a:stretch>
        </p:blipFill>
        <p:spPr>
          <a:xfrm rot="711377">
            <a:off x="-3370531" y="3920226"/>
            <a:ext cx="12507380" cy="964138"/>
          </a:xfrm>
          <a:prstGeom prst="rect">
            <a:avLst/>
          </a:prstGeom>
          <a:noFill/>
          <a:ln>
            <a:noFill/>
          </a:ln>
          <a:effectLst>
            <a:outerShdw blurRad="214313" dist="171450" dir="5400000" algn="bl" rotWithShape="0">
              <a:srgbClr val="191919">
                <a:alpha val="64000"/>
              </a:srgbClr>
            </a:outerShdw>
          </a:effectLst>
        </p:spPr>
      </p:pic>
      <p:pic>
        <p:nvPicPr>
          <p:cNvPr id="96" name="Google Shape;96;p11"/>
          <p:cNvPicPr preferRelativeResize="0"/>
          <p:nvPr/>
        </p:nvPicPr>
        <p:blipFill>
          <a:blip r:embed="rId6">
            <a:alphaModFix/>
          </a:blip>
          <a:stretch>
            <a:fillRect/>
          </a:stretch>
        </p:blipFill>
        <p:spPr>
          <a:xfrm rot="1185179">
            <a:off x="1080821" y="-1916"/>
            <a:ext cx="12356029" cy="952470"/>
          </a:xfrm>
          <a:prstGeom prst="rect">
            <a:avLst/>
          </a:prstGeom>
          <a:noFill/>
          <a:ln>
            <a:noFill/>
          </a:ln>
          <a:effectLst>
            <a:outerShdw blurRad="214313" dist="171450" dir="5400000" algn="bl" rotWithShape="0">
              <a:srgbClr val="191919">
                <a:alpha val="64000"/>
              </a:srgbClr>
            </a:outerShdw>
          </a:effectLst>
        </p:spPr>
      </p:pic>
      <p:pic>
        <p:nvPicPr>
          <p:cNvPr id="97" name="Google Shape;97;p11"/>
          <p:cNvPicPr preferRelativeResize="0"/>
          <p:nvPr/>
        </p:nvPicPr>
        <p:blipFill>
          <a:blip r:embed="rId6">
            <a:alphaModFix/>
          </a:blip>
          <a:stretch>
            <a:fillRect/>
          </a:stretch>
        </p:blipFill>
        <p:spPr>
          <a:xfrm rot="3017154">
            <a:off x="2162620" y="793597"/>
            <a:ext cx="12356031" cy="952471"/>
          </a:xfrm>
          <a:prstGeom prst="rect">
            <a:avLst/>
          </a:prstGeom>
          <a:noFill/>
          <a:ln>
            <a:noFill/>
          </a:ln>
          <a:effectLst>
            <a:outerShdw blurRad="214313" dist="171450" dir="5400000" algn="bl" rotWithShape="0">
              <a:srgbClr val="191919">
                <a:alpha val="64000"/>
              </a:srgbClr>
            </a:outerShdw>
          </a:effectLst>
        </p:spPr>
      </p:pic>
      <p:pic>
        <p:nvPicPr>
          <p:cNvPr id="98" name="Google Shape;98;p11"/>
          <p:cNvPicPr preferRelativeResize="0"/>
          <p:nvPr/>
        </p:nvPicPr>
        <p:blipFill>
          <a:blip r:embed="rId7">
            <a:alphaModFix/>
          </a:blip>
          <a:stretch>
            <a:fillRect/>
          </a:stretch>
        </p:blipFill>
        <p:spPr>
          <a:xfrm rot="4409424">
            <a:off x="-5498390" y="2989659"/>
            <a:ext cx="12197168" cy="940226"/>
          </a:xfrm>
          <a:prstGeom prst="rect">
            <a:avLst/>
          </a:prstGeom>
          <a:noFill/>
          <a:ln>
            <a:noFill/>
          </a:ln>
          <a:effectLst>
            <a:outerShdw blurRad="214313" dist="171450" dir="5400000" algn="bl" rotWithShape="0">
              <a:srgbClr val="191919">
                <a:alpha val="64000"/>
              </a:srgbClr>
            </a:outerShdw>
          </a:effectLst>
        </p:spPr>
      </p:pic>
      <p:pic>
        <p:nvPicPr>
          <p:cNvPr id="99" name="Google Shape;99;p11"/>
          <p:cNvPicPr preferRelativeResize="0"/>
          <p:nvPr/>
        </p:nvPicPr>
        <p:blipFill>
          <a:blip r:embed="rId4">
            <a:alphaModFix/>
          </a:blip>
          <a:stretch>
            <a:fillRect/>
          </a:stretch>
        </p:blipFill>
        <p:spPr>
          <a:xfrm rot="598197">
            <a:off x="-911347" y="-550775"/>
            <a:ext cx="12272243" cy="946011"/>
          </a:xfrm>
          <a:prstGeom prst="rect">
            <a:avLst/>
          </a:prstGeom>
          <a:noFill/>
          <a:ln>
            <a:noFill/>
          </a:ln>
          <a:effectLst>
            <a:outerShdw blurRad="214313" dist="171450" dir="5400000" algn="bl" rotWithShape="0">
              <a:srgbClr val="191919">
                <a:alpha val="64000"/>
              </a:srgbClr>
            </a:outerShdw>
          </a:effectLst>
        </p:spPr>
      </p:pic>
      <p:pic>
        <p:nvPicPr>
          <p:cNvPr id="100" name="Google Shape;100;p11"/>
          <p:cNvPicPr preferRelativeResize="0"/>
          <p:nvPr/>
        </p:nvPicPr>
        <p:blipFill>
          <a:blip r:embed="rId8">
            <a:alphaModFix/>
          </a:blip>
          <a:stretch>
            <a:fillRect/>
          </a:stretch>
        </p:blipFill>
        <p:spPr>
          <a:xfrm rot="10053481">
            <a:off x="-5655202" y="209662"/>
            <a:ext cx="13245902" cy="1021067"/>
          </a:xfrm>
          <a:prstGeom prst="rect">
            <a:avLst/>
          </a:prstGeom>
          <a:noFill/>
          <a:ln>
            <a:noFill/>
          </a:ln>
          <a:effectLst>
            <a:outerShdw blurRad="214313" dist="171450" dir="5400000" algn="bl" rotWithShape="0">
              <a:srgbClr val="191919">
                <a:alpha val="64000"/>
              </a:srgbClr>
            </a:outerShdw>
          </a:effectLst>
        </p:spPr>
      </p:pic>
      <p:sp>
        <p:nvSpPr>
          <p:cNvPr id="101" name="Google Shape;101;p11"/>
          <p:cNvSpPr/>
          <p:nvPr/>
        </p:nvSpPr>
        <p:spPr>
          <a:xfrm>
            <a:off x="2017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1"/>
          <p:cNvSpPr txBox="1">
            <a:spLocks noGrp="1"/>
          </p:cNvSpPr>
          <p:nvPr>
            <p:ph type="title" hasCustomPrompt="1"/>
          </p:nvPr>
        </p:nvSpPr>
        <p:spPr>
          <a:xfrm>
            <a:off x="1498200" y="1562263"/>
            <a:ext cx="6147600" cy="1455900"/>
          </a:xfrm>
          <a:prstGeom prst="rect">
            <a:avLst/>
          </a:prstGeom>
          <a:noFill/>
          <a:ln>
            <a:noFill/>
          </a:ln>
        </p:spPr>
        <p:txBody>
          <a:bodyPr spcFirstLastPara="1" wrap="square" lIns="91425" tIns="91425" rIns="91425" bIns="91425" anchor="b" anchorCtr="0">
            <a:noAutofit/>
          </a:bodyPr>
          <a:lstStyle>
            <a:lvl1pPr lvl="0" rtl="0">
              <a:spcBef>
                <a:spcPts val="0"/>
              </a:spcBef>
              <a:spcAft>
                <a:spcPts val="0"/>
              </a:spcAft>
              <a:buSzPts val="2400"/>
              <a:buNone/>
              <a:defRPr sz="10000"/>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r>
              <a:t>xx%</a:t>
            </a:r>
          </a:p>
        </p:txBody>
      </p:sp>
      <p:sp>
        <p:nvSpPr>
          <p:cNvPr id="103" name="Google Shape;103;p11"/>
          <p:cNvSpPr txBox="1">
            <a:spLocks noGrp="1"/>
          </p:cNvSpPr>
          <p:nvPr>
            <p:ph type="subTitle" idx="1"/>
          </p:nvPr>
        </p:nvSpPr>
        <p:spPr>
          <a:xfrm>
            <a:off x="3244050" y="2842325"/>
            <a:ext cx="2655900" cy="738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algn="r" rtl="0">
              <a:lnSpc>
                <a:spcPct val="100000"/>
              </a:lnSpc>
              <a:spcBef>
                <a:spcPts val="0"/>
              </a:spcBef>
              <a:spcAft>
                <a:spcPts val="0"/>
              </a:spcAft>
              <a:buSzPts val="2800"/>
              <a:buNone/>
              <a:defRPr sz="2800"/>
            </a:lvl2pPr>
            <a:lvl3pPr lvl="2" algn="r" rtl="0">
              <a:lnSpc>
                <a:spcPct val="100000"/>
              </a:lnSpc>
              <a:spcBef>
                <a:spcPts val="0"/>
              </a:spcBef>
              <a:spcAft>
                <a:spcPts val="0"/>
              </a:spcAft>
              <a:buSzPts val="2800"/>
              <a:buNone/>
              <a:defRPr sz="2800"/>
            </a:lvl3pPr>
            <a:lvl4pPr lvl="3" algn="r" rtl="0">
              <a:lnSpc>
                <a:spcPct val="100000"/>
              </a:lnSpc>
              <a:spcBef>
                <a:spcPts val="0"/>
              </a:spcBef>
              <a:spcAft>
                <a:spcPts val="0"/>
              </a:spcAft>
              <a:buSzPts val="2800"/>
              <a:buNone/>
              <a:defRPr sz="2800"/>
            </a:lvl4pPr>
            <a:lvl5pPr lvl="4" algn="r" rtl="0">
              <a:lnSpc>
                <a:spcPct val="100000"/>
              </a:lnSpc>
              <a:spcBef>
                <a:spcPts val="0"/>
              </a:spcBef>
              <a:spcAft>
                <a:spcPts val="0"/>
              </a:spcAft>
              <a:buSzPts val="2800"/>
              <a:buNone/>
              <a:defRPr sz="2800"/>
            </a:lvl5pPr>
            <a:lvl6pPr lvl="5" algn="r" rtl="0">
              <a:lnSpc>
                <a:spcPct val="100000"/>
              </a:lnSpc>
              <a:spcBef>
                <a:spcPts val="0"/>
              </a:spcBef>
              <a:spcAft>
                <a:spcPts val="0"/>
              </a:spcAft>
              <a:buSzPts val="2800"/>
              <a:buNone/>
              <a:defRPr sz="2800"/>
            </a:lvl6pPr>
            <a:lvl7pPr lvl="6" algn="r" rtl="0">
              <a:lnSpc>
                <a:spcPct val="100000"/>
              </a:lnSpc>
              <a:spcBef>
                <a:spcPts val="0"/>
              </a:spcBef>
              <a:spcAft>
                <a:spcPts val="0"/>
              </a:spcAft>
              <a:buSzPts val="2800"/>
              <a:buNone/>
              <a:defRPr sz="2800"/>
            </a:lvl7pPr>
            <a:lvl8pPr lvl="7" algn="r" rtl="0">
              <a:lnSpc>
                <a:spcPct val="100000"/>
              </a:lnSpc>
              <a:spcBef>
                <a:spcPts val="0"/>
              </a:spcBef>
              <a:spcAft>
                <a:spcPts val="0"/>
              </a:spcAft>
              <a:buSzPts val="2800"/>
              <a:buNone/>
              <a:defRPr sz="2800"/>
            </a:lvl8pPr>
            <a:lvl9pPr lvl="8" algn="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0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pic>
        <p:nvPicPr>
          <p:cNvPr id="22" name="Google Shape;22;p3"/>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23" name="Google Shape;23;p3"/>
          <p:cNvPicPr preferRelativeResize="0"/>
          <p:nvPr/>
        </p:nvPicPr>
        <p:blipFill>
          <a:blip r:embed="rId3">
            <a:alphaModFix/>
          </a:blip>
          <a:stretch>
            <a:fillRect/>
          </a:stretch>
        </p:blipFill>
        <p:spPr>
          <a:xfrm rot="-2497986" flipH="1">
            <a:off x="2580139" y="2933865"/>
            <a:ext cx="13068489" cy="1007390"/>
          </a:xfrm>
          <a:prstGeom prst="rect">
            <a:avLst/>
          </a:prstGeom>
          <a:noFill/>
          <a:ln>
            <a:noFill/>
          </a:ln>
          <a:effectLst>
            <a:outerShdw blurRad="214313" dist="171450" dir="5400000" algn="bl" rotWithShape="0">
              <a:srgbClr val="191919">
                <a:alpha val="64000"/>
              </a:srgbClr>
            </a:outerShdw>
          </a:effectLst>
        </p:spPr>
      </p:pic>
      <p:pic>
        <p:nvPicPr>
          <p:cNvPr id="24" name="Google Shape;24;p3"/>
          <p:cNvPicPr preferRelativeResize="0"/>
          <p:nvPr/>
        </p:nvPicPr>
        <p:blipFill>
          <a:blip r:embed="rId4">
            <a:alphaModFix/>
          </a:blip>
          <a:stretch>
            <a:fillRect/>
          </a:stretch>
        </p:blipFill>
        <p:spPr>
          <a:xfrm rot="1103368" flipH="1">
            <a:off x="-4078912" y="4198343"/>
            <a:ext cx="12272242" cy="946011"/>
          </a:xfrm>
          <a:prstGeom prst="rect">
            <a:avLst/>
          </a:prstGeom>
          <a:noFill/>
          <a:ln>
            <a:noFill/>
          </a:ln>
          <a:effectLst>
            <a:outerShdw blurRad="214313" dist="171450" dir="5400000" algn="bl" rotWithShape="0">
              <a:srgbClr val="191919">
                <a:alpha val="64000"/>
              </a:srgbClr>
            </a:outerShdw>
          </a:effectLst>
        </p:spPr>
      </p:pic>
      <p:pic>
        <p:nvPicPr>
          <p:cNvPr id="25" name="Google Shape;25;p3"/>
          <p:cNvPicPr preferRelativeResize="0"/>
          <p:nvPr/>
        </p:nvPicPr>
        <p:blipFill>
          <a:blip r:embed="rId5">
            <a:alphaModFix/>
          </a:blip>
          <a:stretch>
            <a:fillRect/>
          </a:stretch>
        </p:blipFill>
        <p:spPr>
          <a:xfrm rot="-502608" flipH="1">
            <a:off x="3511" y="3988232"/>
            <a:ext cx="12507378" cy="964138"/>
          </a:xfrm>
          <a:prstGeom prst="rect">
            <a:avLst/>
          </a:prstGeom>
          <a:noFill/>
          <a:ln>
            <a:noFill/>
          </a:ln>
          <a:effectLst>
            <a:outerShdw blurRad="214313" dist="171450" dir="5400000" algn="bl" rotWithShape="0">
              <a:srgbClr val="191919">
                <a:alpha val="64000"/>
              </a:srgbClr>
            </a:outerShdw>
          </a:effectLst>
        </p:spPr>
      </p:pic>
      <p:pic>
        <p:nvPicPr>
          <p:cNvPr id="26" name="Google Shape;26;p3"/>
          <p:cNvPicPr preferRelativeResize="0"/>
          <p:nvPr/>
        </p:nvPicPr>
        <p:blipFill>
          <a:blip r:embed="rId6">
            <a:alphaModFix/>
          </a:blip>
          <a:stretch>
            <a:fillRect/>
          </a:stretch>
        </p:blipFill>
        <p:spPr>
          <a:xfrm rot="-1185179" flipH="1">
            <a:off x="-4296491" y="63138"/>
            <a:ext cx="12356029" cy="952470"/>
          </a:xfrm>
          <a:prstGeom prst="rect">
            <a:avLst/>
          </a:prstGeom>
          <a:noFill/>
          <a:ln>
            <a:noFill/>
          </a:ln>
          <a:effectLst>
            <a:outerShdw blurRad="214313" dist="171450" dir="5400000" algn="bl" rotWithShape="0">
              <a:srgbClr val="191919">
                <a:alpha val="64000"/>
              </a:srgbClr>
            </a:outerShdw>
          </a:effectLst>
        </p:spPr>
      </p:pic>
      <p:pic>
        <p:nvPicPr>
          <p:cNvPr id="27" name="Google Shape;27;p3"/>
          <p:cNvPicPr preferRelativeResize="0"/>
          <p:nvPr/>
        </p:nvPicPr>
        <p:blipFill>
          <a:blip r:embed="rId6">
            <a:alphaModFix/>
          </a:blip>
          <a:stretch>
            <a:fillRect/>
          </a:stretch>
        </p:blipFill>
        <p:spPr>
          <a:xfrm rot="-3017154" flipH="1">
            <a:off x="-5378293" y="858652"/>
            <a:ext cx="12356031" cy="952471"/>
          </a:xfrm>
          <a:prstGeom prst="rect">
            <a:avLst/>
          </a:prstGeom>
          <a:noFill/>
          <a:ln>
            <a:noFill/>
          </a:ln>
          <a:effectLst>
            <a:outerShdw blurRad="214313" dist="171450" dir="5400000" algn="bl" rotWithShape="0">
              <a:srgbClr val="191919">
                <a:alpha val="64000"/>
              </a:srgbClr>
            </a:outerShdw>
          </a:effectLst>
        </p:spPr>
      </p:pic>
      <p:pic>
        <p:nvPicPr>
          <p:cNvPr id="28" name="Google Shape;28;p3"/>
          <p:cNvPicPr preferRelativeResize="0"/>
          <p:nvPr/>
        </p:nvPicPr>
        <p:blipFill>
          <a:blip r:embed="rId7">
            <a:alphaModFix/>
          </a:blip>
          <a:stretch>
            <a:fillRect/>
          </a:stretch>
        </p:blipFill>
        <p:spPr>
          <a:xfrm rot="-4409424" flipH="1">
            <a:off x="2619906" y="3054714"/>
            <a:ext cx="12197168" cy="940226"/>
          </a:xfrm>
          <a:prstGeom prst="rect">
            <a:avLst/>
          </a:prstGeom>
          <a:noFill/>
          <a:ln>
            <a:noFill/>
          </a:ln>
          <a:effectLst>
            <a:outerShdw blurRad="214313" dist="171450" dir="5400000" algn="bl" rotWithShape="0">
              <a:srgbClr val="191919">
                <a:alpha val="64000"/>
              </a:srgbClr>
            </a:outerShdw>
          </a:effectLst>
        </p:spPr>
      </p:pic>
      <p:pic>
        <p:nvPicPr>
          <p:cNvPr id="29" name="Google Shape;29;p3"/>
          <p:cNvPicPr preferRelativeResize="0"/>
          <p:nvPr/>
        </p:nvPicPr>
        <p:blipFill>
          <a:blip r:embed="rId4">
            <a:alphaModFix/>
          </a:blip>
          <a:stretch>
            <a:fillRect/>
          </a:stretch>
        </p:blipFill>
        <p:spPr>
          <a:xfrm rot="-598197" flipH="1">
            <a:off x="-2220537" y="-485720"/>
            <a:ext cx="12272243" cy="946011"/>
          </a:xfrm>
          <a:prstGeom prst="rect">
            <a:avLst/>
          </a:prstGeom>
          <a:noFill/>
          <a:ln>
            <a:noFill/>
          </a:ln>
          <a:effectLst>
            <a:outerShdw blurRad="214313" dist="171450" dir="5400000" algn="bl" rotWithShape="0">
              <a:srgbClr val="191919">
                <a:alpha val="64000"/>
              </a:srgbClr>
            </a:outerShdw>
          </a:effectLst>
        </p:spPr>
      </p:pic>
      <p:pic>
        <p:nvPicPr>
          <p:cNvPr id="30" name="Google Shape;30;p3"/>
          <p:cNvPicPr preferRelativeResize="0"/>
          <p:nvPr/>
        </p:nvPicPr>
        <p:blipFill>
          <a:blip r:embed="rId8">
            <a:alphaModFix/>
          </a:blip>
          <a:stretch>
            <a:fillRect/>
          </a:stretch>
        </p:blipFill>
        <p:spPr>
          <a:xfrm rot="-10053481" flipH="1">
            <a:off x="1549659" y="274716"/>
            <a:ext cx="13245902" cy="1021067"/>
          </a:xfrm>
          <a:prstGeom prst="rect">
            <a:avLst/>
          </a:prstGeom>
          <a:noFill/>
          <a:ln>
            <a:noFill/>
          </a:ln>
          <a:effectLst>
            <a:outerShdw blurRad="214313" dist="171450" dir="5400000" algn="bl" rotWithShape="0">
              <a:srgbClr val="191919">
                <a:alpha val="64000"/>
              </a:srgbClr>
            </a:outerShdw>
          </a:effectLst>
        </p:spPr>
      </p:pic>
      <p:sp>
        <p:nvSpPr>
          <p:cNvPr id="31" name="Google Shape;31;p3"/>
          <p:cNvSpPr/>
          <p:nvPr/>
        </p:nvSpPr>
        <p:spPr>
          <a:xfrm rot="10800000" flipH="1">
            <a:off x="2017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txBox="1">
            <a:spLocks noGrp="1"/>
          </p:cNvSpPr>
          <p:nvPr>
            <p:ph type="title" hasCustomPrompt="1"/>
          </p:nvPr>
        </p:nvSpPr>
        <p:spPr>
          <a:xfrm>
            <a:off x="3584675" y="1248796"/>
            <a:ext cx="1974600" cy="9354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2400"/>
              <a:buNone/>
              <a:defRPr sz="80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3" name="Google Shape;33;p3"/>
          <p:cNvSpPr txBox="1">
            <a:spLocks noGrp="1"/>
          </p:cNvSpPr>
          <p:nvPr>
            <p:ph type="ctrTitle" idx="2"/>
          </p:nvPr>
        </p:nvSpPr>
        <p:spPr>
          <a:xfrm>
            <a:off x="1292700" y="2243063"/>
            <a:ext cx="6558600" cy="935400"/>
          </a:xfrm>
          <a:prstGeom prst="rect">
            <a:avLst/>
          </a:prstGeom>
        </p:spPr>
        <p:txBody>
          <a:bodyPr spcFirstLastPara="1" wrap="square" lIns="91425" tIns="91425" rIns="91425" bIns="91425" anchor="b" anchorCtr="0">
            <a:noAutofit/>
          </a:bodyPr>
          <a:lstStyle>
            <a:lvl1pPr lvl="0" rtl="0">
              <a:lnSpc>
                <a:spcPct val="80000"/>
              </a:lnSpc>
              <a:spcBef>
                <a:spcPts val="0"/>
              </a:spcBef>
              <a:spcAft>
                <a:spcPts val="0"/>
              </a:spcAft>
              <a:buSzPts val="5200"/>
              <a:buNone/>
              <a:defRPr sz="6000" b="0">
                <a:solidFill>
                  <a:schemeClr val="lt2"/>
                </a:solidFill>
              </a:defRPr>
            </a:lvl1pPr>
            <a:lvl2pPr lvl="1" algn="l" rtl="0">
              <a:spcBef>
                <a:spcPts val="0"/>
              </a:spcBef>
              <a:spcAft>
                <a:spcPts val="0"/>
              </a:spcAft>
              <a:buSzPts val="5200"/>
              <a:buNone/>
              <a:defRPr sz="5200"/>
            </a:lvl2pPr>
            <a:lvl3pPr lvl="2" algn="l" rtl="0">
              <a:spcBef>
                <a:spcPts val="0"/>
              </a:spcBef>
              <a:spcAft>
                <a:spcPts val="0"/>
              </a:spcAft>
              <a:buSzPts val="5200"/>
              <a:buNone/>
              <a:defRPr sz="5200"/>
            </a:lvl3pPr>
            <a:lvl4pPr lvl="3" algn="l" rtl="0">
              <a:spcBef>
                <a:spcPts val="0"/>
              </a:spcBef>
              <a:spcAft>
                <a:spcPts val="0"/>
              </a:spcAft>
              <a:buSzPts val="5200"/>
              <a:buNone/>
              <a:defRPr sz="5200"/>
            </a:lvl4pPr>
            <a:lvl5pPr lvl="4" algn="l" rtl="0">
              <a:spcBef>
                <a:spcPts val="0"/>
              </a:spcBef>
              <a:spcAft>
                <a:spcPts val="0"/>
              </a:spcAft>
              <a:buSzPts val="5200"/>
              <a:buNone/>
              <a:defRPr sz="5200"/>
            </a:lvl5pPr>
            <a:lvl6pPr lvl="5" algn="l" rtl="0">
              <a:spcBef>
                <a:spcPts val="0"/>
              </a:spcBef>
              <a:spcAft>
                <a:spcPts val="0"/>
              </a:spcAft>
              <a:buSzPts val="5200"/>
              <a:buNone/>
              <a:defRPr sz="5200"/>
            </a:lvl6pPr>
            <a:lvl7pPr lvl="6" algn="l" rtl="0">
              <a:spcBef>
                <a:spcPts val="0"/>
              </a:spcBef>
              <a:spcAft>
                <a:spcPts val="0"/>
              </a:spcAft>
              <a:buSzPts val="5200"/>
              <a:buNone/>
              <a:defRPr sz="5200"/>
            </a:lvl7pPr>
            <a:lvl8pPr lvl="7" algn="l" rtl="0">
              <a:spcBef>
                <a:spcPts val="0"/>
              </a:spcBef>
              <a:spcAft>
                <a:spcPts val="0"/>
              </a:spcAft>
              <a:buSzPts val="5200"/>
              <a:buNone/>
              <a:defRPr sz="5200"/>
            </a:lvl8pPr>
            <a:lvl9pPr lvl="8" algn="l" rtl="0">
              <a:spcBef>
                <a:spcPts val="0"/>
              </a:spcBef>
              <a:spcAft>
                <a:spcPts val="0"/>
              </a:spcAft>
              <a:buSzPts val="5200"/>
              <a:buNone/>
              <a:defRPr sz="5200"/>
            </a:lvl9pPr>
          </a:lstStyle>
          <a:p>
            <a:endParaRPr/>
          </a:p>
        </p:txBody>
      </p:sp>
      <p:sp>
        <p:nvSpPr>
          <p:cNvPr id="34" name="Google Shape;34;p3"/>
          <p:cNvSpPr txBox="1">
            <a:spLocks noGrp="1"/>
          </p:cNvSpPr>
          <p:nvPr>
            <p:ph type="subTitle" idx="1"/>
          </p:nvPr>
        </p:nvSpPr>
        <p:spPr>
          <a:xfrm>
            <a:off x="3244125" y="3082325"/>
            <a:ext cx="2655900" cy="81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5"/>
        <p:cNvGrpSpPr/>
        <p:nvPr/>
      </p:nvGrpSpPr>
      <p:grpSpPr>
        <a:xfrm>
          <a:off x="0" y="0"/>
          <a:ext cx="0" cy="0"/>
          <a:chOff x="0" y="0"/>
          <a:chExt cx="0" cy="0"/>
        </a:xfrm>
      </p:grpSpPr>
      <p:pic>
        <p:nvPicPr>
          <p:cNvPr id="36" name="Google Shape;36;p4"/>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pic>
        <p:nvPicPr>
          <p:cNvPr id="37" name="Google Shape;37;p4"/>
          <p:cNvPicPr preferRelativeResize="0"/>
          <p:nvPr/>
        </p:nvPicPr>
        <p:blipFill>
          <a:blip r:embed="rId3">
            <a:alphaModFix/>
          </a:blip>
          <a:stretch>
            <a:fillRect/>
          </a:stretch>
        </p:blipFill>
        <p:spPr>
          <a:xfrm rot="1603545">
            <a:off x="3326030" y="330183"/>
            <a:ext cx="12356028" cy="952471"/>
          </a:xfrm>
          <a:prstGeom prst="rect">
            <a:avLst/>
          </a:prstGeom>
          <a:noFill/>
          <a:ln>
            <a:noFill/>
          </a:ln>
          <a:effectLst>
            <a:outerShdw blurRad="214313" dist="171450" dir="5400000" algn="bl" rotWithShape="0">
              <a:srgbClr val="191919">
                <a:alpha val="64000"/>
              </a:srgbClr>
            </a:outerShdw>
          </a:effectLst>
        </p:spPr>
      </p:pic>
      <p:pic>
        <p:nvPicPr>
          <p:cNvPr id="38" name="Google Shape;38;p4"/>
          <p:cNvPicPr preferRelativeResize="0"/>
          <p:nvPr/>
        </p:nvPicPr>
        <p:blipFill>
          <a:blip r:embed="rId4">
            <a:alphaModFix/>
          </a:blip>
          <a:stretch>
            <a:fillRect/>
          </a:stretch>
        </p:blipFill>
        <p:spPr>
          <a:xfrm rot="1016562">
            <a:off x="1318377" y="-201287"/>
            <a:ext cx="12272241" cy="946011"/>
          </a:xfrm>
          <a:prstGeom prst="rect">
            <a:avLst/>
          </a:prstGeom>
          <a:noFill/>
          <a:ln>
            <a:noFill/>
          </a:ln>
          <a:effectLst>
            <a:outerShdw blurRad="214313" dist="171450" dir="5400000" algn="bl" rotWithShape="0">
              <a:srgbClr val="191919">
                <a:alpha val="64000"/>
              </a:srgbClr>
            </a:outerShdw>
          </a:effectLst>
        </p:spPr>
      </p:pic>
      <p:sp>
        <p:nvSpPr>
          <p:cNvPr id="39" name="Google Shape;39;p4"/>
          <p:cNvSpPr/>
          <p:nvPr/>
        </p:nvSpPr>
        <p:spPr>
          <a:xfrm flipH="1">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4"/>
          <p:cNvSpPr txBox="1">
            <a:spLocks noGrp="1"/>
          </p:cNvSpPr>
          <p:nvPr>
            <p:ph type="ctrTitle"/>
          </p:nvPr>
        </p:nvSpPr>
        <p:spPr>
          <a:xfrm>
            <a:off x="2222550" y="539375"/>
            <a:ext cx="46989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1" name="Google Shape;41;p4"/>
          <p:cNvSpPr txBox="1">
            <a:spLocks noGrp="1"/>
          </p:cNvSpPr>
          <p:nvPr>
            <p:ph type="body" idx="1"/>
          </p:nvPr>
        </p:nvSpPr>
        <p:spPr>
          <a:xfrm>
            <a:off x="713225" y="1909050"/>
            <a:ext cx="3718200" cy="2699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2"/>
        <p:cNvGrpSpPr/>
        <p:nvPr/>
      </p:nvGrpSpPr>
      <p:grpSpPr>
        <a:xfrm>
          <a:off x="0" y="0"/>
          <a:ext cx="0" cy="0"/>
          <a:chOff x="0" y="0"/>
          <a:chExt cx="0" cy="0"/>
        </a:xfrm>
      </p:grpSpPr>
      <p:pic>
        <p:nvPicPr>
          <p:cNvPr id="43" name="Google Shape;43;p5"/>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44" name="Google Shape;44;p5"/>
          <p:cNvPicPr preferRelativeResize="0"/>
          <p:nvPr/>
        </p:nvPicPr>
        <p:blipFill>
          <a:blip r:embed="rId3">
            <a:alphaModFix/>
          </a:blip>
          <a:stretch>
            <a:fillRect/>
          </a:stretch>
        </p:blipFill>
        <p:spPr>
          <a:xfrm rot="-3256506" flipH="1">
            <a:off x="-5260050" y="-123963"/>
            <a:ext cx="12197164" cy="940226"/>
          </a:xfrm>
          <a:prstGeom prst="rect">
            <a:avLst/>
          </a:prstGeom>
          <a:noFill/>
          <a:ln>
            <a:noFill/>
          </a:ln>
          <a:effectLst>
            <a:outerShdw blurRad="214313" dist="171450" dir="5400000" algn="bl" rotWithShape="0">
              <a:srgbClr val="191919">
                <a:alpha val="64000"/>
              </a:srgbClr>
            </a:outerShdw>
          </a:effectLst>
        </p:spPr>
      </p:pic>
      <p:pic>
        <p:nvPicPr>
          <p:cNvPr id="45" name="Google Shape;45;p5"/>
          <p:cNvPicPr preferRelativeResize="0"/>
          <p:nvPr/>
        </p:nvPicPr>
        <p:blipFill>
          <a:blip r:embed="rId4">
            <a:alphaModFix/>
          </a:blip>
          <a:stretch>
            <a:fillRect/>
          </a:stretch>
        </p:blipFill>
        <p:spPr>
          <a:xfrm rot="-1460576" flipH="1">
            <a:off x="-4485306" y="-569659"/>
            <a:ext cx="13068490" cy="1007390"/>
          </a:xfrm>
          <a:prstGeom prst="rect">
            <a:avLst/>
          </a:prstGeom>
          <a:noFill/>
          <a:ln>
            <a:noFill/>
          </a:ln>
          <a:effectLst>
            <a:outerShdw blurRad="214313" dist="171450" dir="5400000" algn="bl" rotWithShape="0">
              <a:srgbClr val="191919">
                <a:alpha val="64000"/>
              </a:srgbClr>
            </a:outerShdw>
          </a:effectLst>
        </p:spPr>
      </p:pic>
      <p:pic>
        <p:nvPicPr>
          <p:cNvPr id="46" name="Google Shape;46;p5"/>
          <p:cNvPicPr preferRelativeResize="0"/>
          <p:nvPr/>
        </p:nvPicPr>
        <p:blipFill>
          <a:blip r:embed="rId5">
            <a:alphaModFix/>
          </a:blip>
          <a:stretch>
            <a:fillRect/>
          </a:stretch>
        </p:blipFill>
        <p:spPr>
          <a:xfrm rot="-1016562" flipH="1">
            <a:off x="958598" y="4731438"/>
            <a:ext cx="12272241" cy="946011"/>
          </a:xfrm>
          <a:prstGeom prst="rect">
            <a:avLst/>
          </a:prstGeom>
          <a:noFill/>
          <a:ln>
            <a:noFill/>
          </a:ln>
          <a:effectLst>
            <a:outerShdw blurRad="214313" dist="171450" dir="5400000" algn="bl" rotWithShape="0">
              <a:srgbClr val="191919">
                <a:alpha val="64000"/>
              </a:srgbClr>
            </a:outerShdw>
          </a:effectLst>
        </p:spPr>
      </p:pic>
      <p:sp>
        <p:nvSpPr>
          <p:cNvPr id="47" name="Google Shape;47;p5"/>
          <p:cNvSpPr/>
          <p:nvPr/>
        </p:nvSpPr>
        <p:spPr>
          <a:xfrm rot="10800000" flipH="1">
            <a:off x="0"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ctrTitle"/>
          </p:nvPr>
        </p:nvSpPr>
        <p:spPr>
          <a:xfrm>
            <a:off x="2535200" y="539375"/>
            <a:ext cx="40740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9" name="Google Shape;49;p5"/>
          <p:cNvSpPr txBox="1">
            <a:spLocks noGrp="1"/>
          </p:cNvSpPr>
          <p:nvPr>
            <p:ph type="subTitle" idx="1"/>
          </p:nvPr>
        </p:nvSpPr>
        <p:spPr>
          <a:xfrm>
            <a:off x="1015388" y="3061250"/>
            <a:ext cx="3399600" cy="44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0" name="Google Shape;50;p5"/>
          <p:cNvSpPr txBox="1">
            <a:spLocks noGrp="1"/>
          </p:cNvSpPr>
          <p:nvPr>
            <p:ph type="subTitle" idx="2"/>
          </p:nvPr>
        </p:nvSpPr>
        <p:spPr>
          <a:xfrm>
            <a:off x="1015388" y="3366674"/>
            <a:ext cx="3399600" cy="92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1" name="Google Shape;51;p5"/>
          <p:cNvSpPr txBox="1">
            <a:spLocks noGrp="1"/>
          </p:cNvSpPr>
          <p:nvPr>
            <p:ph type="subTitle" idx="3"/>
          </p:nvPr>
        </p:nvSpPr>
        <p:spPr>
          <a:xfrm>
            <a:off x="4729413" y="3061250"/>
            <a:ext cx="3399600" cy="443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400"/>
              <a:buFont typeface="Rubik Distressed"/>
              <a:buNone/>
              <a:defRPr sz="2200">
                <a:latin typeface="Rubik Black"/>
                <a:ea typeface="Rubik Black"/>
                <a:cs typeface="Rubik Black"/>
                <a:sym typeface="Rubik Black"/>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2" name="Google Shape;52;p5"/>
          <p:cNvSpPr txBox="1">
            <a:spLocks noGrp="1"/>
          </p:cNvSpPr>
          <p:nvPr>
            <p:ph type="subTitle" idx="4"/>
          </p:nvPr>
        </p:nvSpPr>
        <p:spPr>
          <a:xfrm>
            <a:off x="4729413" y="3366674"/>
            <a:ext cx="3399600" cy="921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pic>
        <p:nvPicPr>
          <p:cNvPr id="54" name="Google Shape;54;p6"/>
          <p:cNvPicPr preferRelativeResize="0"/>
          <p:nvPr/>
        </p:nvPicPr>
        <p:blipFill rotWithShape="1">
          <a:blip r:embed="rId2">
            <a:alphaModFix amt="32000"/>
          </a:blip>
          <a:srcRect l="405" t="444" r="702" b="848"/>
          <a:stretch/>
        </p:blipFill>
        <p:spPr>
          <a:xfrm flipH="1">
            <a:off x="150" y="600"/>
            <a:ext cx="9165300" cy="5142900"/>
          </a:xfrm>
          <a:prstGeom prst="rect">
            <a:avLst/>
          </a:prstGeom>
          <a:noFill/>
          <a:ln>
            <a:noFill/>
          </a:ln>
        </p:spPr>
      </p:pic>
      <p:sp>
        <p:nvSpPr>
          <p:cNvPr id="55" name="Google Shape;55;p6"/>
          <p:cNvSpPr/>
          <p:nvPr/>
        </p:nvSpPr>
        <p:spPr>
          <a:xfrm rot="10800000">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ctrTitle"/>
          </p:nvPr>
        </p:nvSpPr>
        <p:spPr>
          <a:xfrm>
            <a:off x="713425" y="425075"/>
            <a:ext cx="7717200" cy="5487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7"/>
        <p:cNvGrpSpPr/>
        <p:nvPr/>
      </p:nvGrpSpPr>
      <p:grpSpPr>
        <a:xfrm>
          <a:off x="0" y="0"/>
          <a:ext cx="0" cy="0"/>
          <a:chOff x="0" y="0"/>
          <a:chExt cx="0" cy="0"/>
        </a:xfrm>
      </p:grpSpPr>
      <p:pic>
        <p:nvPicPr>
          <p:cNvPr id="58" name="Google Shape;58;p7"/>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sp>
        <p:nvSpPr>
          <p:cNvPr id="59" name="Google Shape;59;p7"/>
          <p:cNvSpPr/>
          <p:nvPr/>
        </p:nvSpPr>
        <p:spPr>
          <a:xfrm flipH="1">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7"/>
          <p:cNvSpPr txBox="1">
            <a:spLocks noGrp="1"/>
          </p:cNvSpPr>
          <p:nvPr>
            <p:ph type="ctrTitle"/>
          </p:nvPr>
        </p:nvSpPr>
        <p:spPr>
          <a:xfrm>
            <a:off x="4056950" y="894325"/>
            <a:ext cx="4373700" cy="2206200"/>
          </a:xfrm>
          <a:prstGeom prst="rect">
            <a:avLst/>
          </a:prstGeom>
        </p:spPr>
        <p:txBody>
          <a:bodyPr spcFirstLastPara="1" wrap="square" lIns="91425" tIns="91425" rIns="91425" bIns="91425" anchor="b" anchorCtr="0">
            <a:noAutofit/>
          </a:bodyPr>
          <a:lstStyle>
            <a:lvl1pPr lvl="0" algn="r" rtl="0">
              <a:lnSpc>
                <a:spcPct val="80000"/>
              </a:lnSpc>
              <a:spcBef>
                <a:spcPts val="0"/>
              </a:spcBef>
              <a:spcAft>
                <a:spcPts val="0"/>
              </a:spcAft>
              <a:buSzPts val="5200"/>
              <a:buNone/>
              <a:defRPr sz="4000" b="0">
                <a:solidFill>
                  <a:schemeClr val="lt2"/>
                </a:solidFill>
              </a:defRPr>
            </a:lvl1pPr>
            <a:lvl2pPr lvl="1" algn="l" rtl="0">
              <a:spcBef>
                <a:spcPts val="0"/>
              </a:spcBef>
              <a:spcAft>
                <a:spcPts val="0"/>
              </a:spcAft>
              <a:buSzPts val="5200"/>
              <a:buNone/>
              <a:defRPr sz="5200"/>
            </a:lvl2pPr>
            <a:lvl3pPr lvl="2" algn="l" rtl="0">
              <a:spcBef>
                <a:spcPts val="0"/>
              </a:spcBef>
              <a:spcAft>
                <a:spcPts val="0"/>
              </a:spcAft>
              <a:buSzPts val="5200"/>
              <a:buNone/>
              <a:defRPr sz="5200"/>
            </a:lvl3pPr>
            <a:lvl4pPr lvl="3" algn="l" rtl="0">
              <a:spcBef>
                <a:spcPts val="0"/>
              </a:spcBef>
              <a:spcAft>
                <a:spcPts val="0"/>
              </a:spcAft>
              <a:buSzPts val="5200"/>
              <a:buNone/>
              <a:defRPr sz="5200"/>
            </a:lvl4pPr>
            <a:lvl5pPr lvl="4" algn="l" rtl="0">
              <a:spcBef>
                <a:spcPts val="0"/>
              </a:spcBef>
              <a:spcAft>
                <a:spcPts val="0"/>
              </a:spcAft>
              <a:buSzPts val="5200"/>
              <a:buNone/>
              <a:defRPr sz="5200"/>
            </a:lvl5pPr>
            <a:lvl6pPr lvl="5" algn="l" rtl="0">
              <a:spcBef>
                <a:spcPts val="0"/>
              </a:spcBef>
              <a:spcAft>
                <a:spcPts val="0"/>
              </a:spcAft>
              <a:buSzPts val="5200"/>
              <a:buNone/>
              <a:defRPr sz="5200"/>
            </a:lvl6pPr>
            <a:lvl7pPr lvl="6" algn="l" rtl="0">
              <a:spcBef>
                <a:spcPts val="0"/>
              </a:spcBef>
              <a:spcAft>
                <a:spcPts val="0"/>
              </a:spcAft>
              <a:buSzPts val="5200"/>
              <a:buNone/>
              <a:defRPr sz="5200"/>
            </a:lvl7pPr>
            <a:lvl8pPr lvl="7" algn="l" rtl="0">
              <a:spcBef>
                <a:spcPts val="0"/>
              </a:spcBef>
              <a:spcAft>
                <a:spcPts val="0"/>
              </a:spcAft>
              <a:buSzPts val="5200"/>
              <a:buNone/>
              <a:defRPr sz="5200"/>
            </a:lvl8pPr>
            <a:lvl9pPr lvl="8" algn="l" rtl="0">
              <a:spcBef>
                <a:spcPts val="0"/>
              </a:spcBef>
              <a:spcAft>
                <a:spcPts val="0"/>
              </a:spcAft>
              <a:buSzPts val="5200"/>
              <a:buNone/>
              <a:defRPr sz="5200"/>
            </a:lvl9pPr>
          </a:lstStyle>
          <a:p>
            <a:endParaRPr/>
          </a:p>
        </p:txBody>
      </p:sp>
      <p:pic>
        <p:nvPicPr>
          <p:cNvPr id="61" name="Google Shape;61;p7"/>
          <p:cNvPicPr preferRelativeResize="0"/>
          <p:nvPr/>
        </p:nvPicPr>
        <p:blipFill>
          <a:blip r:embed="rId3">
            <a:alphaModFix/>
          </a:blip>
          <a:stretch>
            <a:fillRect/>
          </a:stretch>
        </p:blipFill>
        <p:spPr>
          <a:xfrm rot="399895">
            <a:off x="-4071633" y="4279267"/>
            <a:ext cx="12272243" cy="946011"/>
          </a:xfrm>
          <a:prstGeom prst="rect">
            <a:avLst/>
          </a:prstGeom>
          <a:noFill/>
          <a:ln>
            <a:noFill/>
          </a:ln>
          <a:effectLst>
            <a:outerShdw blurRad="214313" dist="171450" dir="5400000" algn="bl" rotWithShape="0">
              <a:srgbClr val="191919">
                <a:alpha val="64000"/>
              </a:srgbClr>
            </a:outerShdw>
          </a:effectLst>
        </p:spPr>
      </p:pic>
      <p:sp>
        <p:nvSpPr>
          <p:cNvPr id="62" name="Google Shape;62;p7"/>
          <p:cNvSpPr txBox="1">
            <a:spLocks noGrp="1"/>
          </p:cNvSpPr>
          <p:nvPr>
            <p:ph type="subTitle" idx="1"/>
          </p:nvPr>
        </p:nvSpPr>
        <p:spPr>
          <a:xfrm>
            <a:off x="4057025" y="3100175"/>
            <a:ext cx="4373700" cy="1149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800"/>
              <a:buNone/>
              <a:defRPr sz="2000">
                <a:latin typeface="Darker Grotesque SemiBold"/>
                <a:ea typeface="Darker Grotesque SemiBold"/>
                <a:cs typeface="Darker Grotesque SemiBold"/>
                <a:sym typeface="Darker Grotesque SemiBold"/>
              </a:defRPr>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63" name="Google Shape;63;p7"/>
          <p:cNvSpPr>
            <a:spLocks noGrp="1"/>
          </p:cNvSpPr>
          <p:nvPr>
            <p:ph type="pic" idx="2"/>
          </p:nvPr>
        </p:nvSpPr>
        <p:spPr>
          <a:xfrm rot="-390453">
            <a:off x="-591402" y="-305875"/>
            <a:ext cx="3663504" cy="5681395"/>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4"/>
        <p:cNvGrpSpPr/>
        <p:nvPr/>
      </p:nvGrpSpPr>
      <p:grpSpPr>
        <a:xfrm>
          <a:off x="0" y="0"/>
          <a:ext cx="0" cy="0"/>
          <a:chOff x="0" y="0"/>
          <a:chExt cx="0" cy="0"/>
        </a:xfrm>
      </p:grpSpPr>
      <p:pic>
        <p:nvPicPr>
          <p:cNvPr id="65" name="Google Shape;65;p8"/>
          <p:cNvPicPr preferRelativeResize="0"/>
          <p:nvPr/>
        </p:nvPicPr>
        <p:blipFill rotWithShape="1">
          <a:blip r:embed="rId2">
            <a:alphaModFix amt="32000"/>
          </a:blip>
          <a:srcRect l="405" t="444" r="702" b="848"/>
          <a:stretch/>
        </p:blipFill>
        <p:spPr>
          <a:xfrm rot="10800000">
            <a:off x="150" y="0"/>
            <a:ext cx="9165300" cy="5142900"/>
          </a:xfrm>
          <a:prstGeom prst="rect">
            <a:avLst/>
          </a:prstGeom>
          <a:noFill/>
          <a:ln>
            <a:noFill/>
          </a:ln>
        </p:spPr>
      </p:pic>
      <p:pic>
        <p:nvPicPr>
          <p:cNvPr id="66" name="Google Shape;66;p8"/>
          <p:cNvPicPr preferRelativeResize="0"/>
          <p:nvPr/>
        </p:nvPicPr>
        <p:blipFill>
          <a:blip r:embed="rId3">
            <a:alphaModFix/>
          </a:blip>
          <a:stretch>
            <a:fillRect/>
          </a:stretch>
        </p:blipFill>
        <p:spPr>
          <a:xfrm rot="2497986">
            <a:off x="-6135530" y="2933865"/>
            <a:ext cx="13068489" cy="1007390"/>
          </a:xfrm>
          <a:prstGeom prst="rect">
            <a:avLst/>
          </a:prstGeom>
          <a:noFill/>
          <a:ln>
            <a:noFill/>
          </a:ln>
          <a:effectLst>
            <a:outerShdw blurRad="214313" dist="171450" dir="5400000" algn="bl" rotWithShape="0">
              <a:srgbClr val="191919">
                <a:alpha val="64000"/>
              </a:srgbClr>
            </a:outerShdw>
          </a:effectLst>
        </p:spPr>
      </p:pic>
      <p:pic>
        <p:nvPicPr>
          <p:cNvPr id="67" name="Google Shape;67;p8"/>
          <p:cNvPicPr preferRelativeResize="0"/>
          <p:nvPr/>
        </p:nvPicPr>
        <p:blipFill>
          <a:blip r:embed="rId4">
            <a:alphaModFix/>
          </a:blip>
          <a:stretch>
            <a:fillRect/>
          </a:stretch>
        </p:blipFill>
        <p:spPr>
          <a:xfrm rot="-1103368">
            <a:off x="1319767" y="4198343"/>
            <a:ext cx="12272242" cy="946011"/>
          </a:xfrm>
          <a:prstGeom prst="rect">
            <a:avLst/>
          </a:prstGeom>
          <a:noFill/>
          <a:ln>
            <a:noFill/>
          </a:ln>
          <a:effectLst>
            <a:outerShdw blurRad="214313" dist="171450" dir="5400000" algn="bl" rotWithShape="0">
              <a:srgbClr val="191919">
                <a:alpha val="64000"/>
              </a:srgbClr>
            </a:outerShdw>
          </a:effectLst>
        </p:spPr>
      </p:pic>
      <p:pic>
        <p:nvPicPr>
          <p:cNvPr id="68" name="Google Shape;68;p8"/>
          <p:cNvPicPr preferRelativeResize="0"/>
          <p:nvPr/>
        </p:nvPicPr>
        <p:blipFill>
          <a:blip r:embed="rId5">
            <a:alphaModFix/>
          </a:blip>
          <a:stretch>
            <a:fillRect/>
          </a:stretch>
        </p:blipFill>
        <p:spPr>
          <a:xfrm rot="502608">
            <a:off x="-2997792" y="4189282"/>
            <a:ext cx="12507378" cy="964138"/>
          </a:xfrm>
          <a:prstGeom prst="rect">
            <a:avLst/>
          </a:prstGeom>
          <a:noFill/>
          <a:ln>
            <a:noFill/>
          </a:ln>
          <a:effectLst>
            <a:outerShdw blurRad="214313" dist="171450" dir="5400000" algn="bl" rotWithShape="0">
              <a:srgbClr val="191919">
                <a:alpha val="64000"/>
              </a:srgbClr>
            </a:outerShdw>
          </a:effectLst>
        </p:spPr>
      </p:pic>
      <p:pic>
        <p:nvPicPr>
          <p:cNvPr id="69" name="Google Shape;69;p8"/>
          <p:cNvPicPr preferRelativeResize="0"/>
          <p:nvPr/>
        </p:nvPicPr>
        <p:blipFill>
          <a:blip r:embed="rId6">
            <a:alphaModFix/>
          </a:blip>
          <a:stretch>
            <a:fillRect/>
          </a:stretch>
        </p:blipFill>
        <p:spPr>
          <a:xfrm rot="4372150">
            <a:off x="2252710" y="1159576"/>
            <a:ext cx="12356029" cy="952471"/>
          </a:xfrm>
          <a:prstGeom prst="rect">
            <a:avLst/>
          </a:prstGeom>
          <a:noFill/>
          <a:ln>
            <a:noFill/>
          </a:ln>
          <a:effectLst>
            <a:outerShdw blurRad="214313" dist="171450" dir="5400000" algn="bl" rotWithShape="0">
              <a:srgbClr val="191919">
                <a:alpha val="64000"/>
              </a:srgbClr>
            </a:outerShdw>
          </a:effectLst>
        </p:spPr>
      </p:pic>
      <p:pic>
        <p:nvPicPr>
          <p:cNvPr id="70" name="Google Shape;70;p8"/>
          <p:cNvPicPr preferRelativeResize="0"/>
          <p:nvPr/>
        </p:nvPicPr>
        <p:blipFill>
          <a:blip r:embed="rId7">
            <a:alphaModFix/>
          </a:blip>
          <a:stretch>
            <a:fillRect/>
          </a:stretch>
        </p:blipFill>
        <p:spPr>
          <a:xfrm rot="4409424">
            <a:off x="-5303976" y="3054714"/>
            <a:ext cx="12197168" cy="940226"/>
          </a:xfrm>
          <a:prstGeom prst="rect">
            <a:avLst/>
          </a:prstGeom>
          <a:noFill/>
          <a:ln>
            <a:noFill/>
          </a:ln>
          <a:effectLst>
            <a:outerShdw blurRad="214313" dist="171450" dir="5400000" algn="bl" rotWithShape="0">
              <a:srgbClr val="191919">
                <a:alpha val="64000"/>
              </a:srgbClr>
            </a:outerShdw>
          </a:effectLst>
        </p:spPr>
      </p:pic>
      <p:pic>
        <p:nvPicPr>
          <p:cNvPr id="71" name="Google Shape;71;p8"/>
          <p:cNvPicPr preferRelativeResize="0"/>
          <p:nvPr/>
        </p:nvPicPr>
        <p:blipFill>
          <a:blip r:embed="rId4">
            <a:alphaModFix/>
          </a:blip>
          <a:stretch>
            <a:fillRect/>
          </a:stretch>
        </p:blipFill>
        <p:spPr>
          <a:xfrm rot="1245637">
            <a:off x="2593192" y="266968"/>
            <a:ext cx="12272243" cy="946011"/>
          </a:xfrm>
          <a:prstGeom prst="rect">
            <a:avLst/>
          </a:prstGeom>
          <a:noFill/>
          <a:ln>
            <a:noFill/>
          </a:ln>
          <a:effectLst>
            <a:outerShdw blurRad="214313" dist="171450" dir="5400000" algn="bl" rotWithShape="0">
              <a:srgbClr val="191919">
                <a:alpha val="64000"/>
              </a:srgbClr>
            </a:outerShdw>
          </a:effectLst>
        </p:spPr>
      </p:pic>
      <p:pic>
        <p:nvPicPr>
          <p:cNvPr id="72" name="Google Shape;72;p8"/>
          <p:cNvPicPr preferRelativeResize="0"/>
          <p:nvPr/>
        </p:nvPicPr>
        <p:blipFill>
          <a:blip r:embed="rId8">
            <a:alphaModFix/>
          </a:blip>
          <a:stretch>
            <a:fillRect/>
          </a:stretch>
        </p:blipFill>
        <p:spPr>
          <a:xfrm rot="9793839">
            <a:off x="-7132377" y="529766"/>
            <a:ext cx="13245903" cy="1021067"/>
          </a:xfrm>
          <a:prstGeom prst="rect">
            <a:avLst/>
          </a:prstGeom>
          <a:noFill/>
          <a:ln>
            <a:noFill/>
          </a:ln>
          <a:effectLst>
            <a:outerShdw blurRad="214313" dist="171450" dir="5400000" algn="bl" rotWithShape="0">
              <a:srgbClr val="191919">
                <a:alpha val="64000"/>
              </a:srgbClr>
            </a:outerShdw>
          </a:effectLst>
        </p:spPr>
      </p:pic>
      <p:sp>
        <p:nvSpPr>
          <p:cNvPr id="73" name="Google Shape;73;p8"/>
          <p:cNvSpPr/>
          <p:nvPr/>
        </p:nvSpPr>
        <p:spPr>
          <a:xfrm>
            <a:off x="1425"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txBox="1">
            <a:spLocks noGrp="1"/>
          </p:cNvSpPr>
          <p:nvPr>
            <p:ph type="ctrTitle"/>
          </p:nvPr>
        </p:nvSpPr>
        <p:spPr>
          <a:xfrm>
            <a:off x="1564800" y="1527600"/>
            <a:ext cx="6014400" cy="2088300"/>
          </a:xfrm>
          <a:prstGeom prst="rect">
            <a:avLst/>
          </a:prstGeom>
        </p:spPr>
        <p:txBody>
          <a:bodyPr spcFirstLastPara="1" wrap="square" lIns="91425" tIns="91425" rIns="91425" bIns="91425" anchor="ctr" anchorCtr="0">
            <a:noAutofit/>
          </a:bodyPr>
          <a:lstStyle>
            <a:lvl1pPr lvl="0" rtl="0">
              <a:lnSpc>
                <a:spcPct val="80000"/>
              </a:lnSpc>
              <a:spcBef>
                <a:spcPts val="0"/>
              </a:spcBef>
              <a:spcAft>
                <a:spcPts val="0"/>
              </a:spcAft>
              <a:buSzPts val="5200"/>
              <a:buNone/>
              <a:defRPr sz="8000" b="0">
                <a:solidFill>
                  <a:schemeClr val="lt2"/>
                </a:solidFill>
              </a:defRPr>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pic>
        <p:nvPicPr>
          <p:cNvPr id="76" name="Google Shape;76;p9"/>
          <p:cNvPicPr preferRelativeResize="0"/>
          <p:nvPr/>
        </p:nvPicPr>
        <p:blipFill rotWithShape="1">
          <a:blip r:embed="rId2">
            <a:alphaModFix amt="32000"/>
          </a:blip>
          <a:srcRect l="405" t="444" r="702" b="848"/>
          <a:stretch/>
        </p:blipFill>
        <p:spPr>
          <a:xfrm>
            <a:off x="150" y="600"/>
            <a:ext cx="9165300" cy="5142900"/>
          </a:xfrm>
          <a:prstGeom prst="rect">
            <a:avLst/>
          </a:prstGeom>
          <a:noFill/>
          <a:ln>
            <a:noFill/>
          </a:ln>
        </p:spPr>
      </p:pic>
      <p:pic>
        <p:nvPicPr>
          <p:cNvPr id="77" name="Google Shape;77;p9"/>
          <p:cNvPicPr preferRelativeResize="0"/>
          <p:nvPr/>
        </p:nvPicPr>
        <p:blipFill>
          <a:blip r:embed="rId3">
            <a:alphaModFix/>
          </a:blip>
          <a:stretch>
            <a:fillRect/>
          </a:stretch>
        </p:blipFill>
        <p:spPr>
          <a:xfrm rot="-3229981" flipH="1">
            <a:off x="2167749" y="2735087"/>
            <a:ext cx="13068491" cy="1007390"/>
          </a:xfrm>
          <a:prstGeom prst="rect">
            <a:avLst/>
          </a:prstGeom>
          <a:noFill/>
          <a:ln>
            <a:noFill/>
          </a:ln>
          <a:effectLst>
            <a:outerShdw blurRad="214313" dist="171450" dir="5400000" algn="bl" rotWithShape="0">
              <a:srgbClr val="191919">
                <a:alpha val="64000"/>
              </a:srgbClr>
            </a:outerShdw>
          </a:effectLst>
        </p:spPr>
      </p:pic>
      <p:pic>
        <p:nvPicPr>
          <p:cNvPr id="78" name="Google Shape;78;p9"/>
          <p:cNvPicPr preferRelativeResize="0"/>
          <p:nvPr/>
        </p:nvPicPr>
        <p:blipFill>
          <a:blip r:embed="rId4">
            <a:alphaModFix/>
          </a:blip>
          <a:stretch>
            <a:fillRect/>
          </a:stretch>
        </p:blipFill>
        <p:spPr>
          <a:xfrm rot="1103368" flipH="1">
            <a:off x="-4123501" y="4400788"/>
            <a:ext cx="12272242" cy="946011"/>
          </a:xfrm>
          <a:prstGeom prst="rect">
            <a:avLst/>
          </a:prstGeom>
          <a:noFill/>
          <a:ln>
            <a:noFill/>
          </a:ln>
          <a:effectLst>
            <a:outerShdw blurRad="214313" dist="171450" dir="5400000" algn="bl" rotWithShape="0">
              <a:srgbClr val="191919">
                <a:alpha val="64000"/>
              </a:srgbClr>
            </a:outerShdw>
          </a:effectLst>
        </p:spPr>
      </p:pic>
      <p:pic>
        <p:nvPicPr>
          <p:cNvPr id="79" name="Google Shape;79;p9"/>
          <p:cNvPicPr preferRelativeResize="0"/>
          <p:nvPr/>
        </p:nvPicPr>
        <p:blipFill>
          <a:blip r:embed="rId5">
            <a:alphaModFix/>
          </a:blip>
          <a:stretch>
            <a:fillRect/>
          </a:stretch>
        </p:blipFill>
        <p:spPr>
          <a:xfrm rot="-1185179" flipH="1">
            <a:off x="-4385656" y="-1916"/>
            <a:ext cx="12356029" cy="952470"/>
          </a:xfrm>
          <a:prstGeom prst="rect">
            <a:avLst/>
          </a:prstGeom>
          <a:noFill/>
          <a:ln>
            <a:noFill/>
          </a:ln>
          <a:effectLst>
            <a:outerShdw blurRad="214313" dist="171450" dir="5400000" algn="bl" rotWithShape="0">
              <a:srgbClr val="191919">
                <a:alpha val="64000"/>
              </a:srgbClr>
            </a:outerShdw>
          </a:effectLst>
        </p:spPr>
      </p:pic>
      <p:pic>
        <p:nvPicPr>
          <p:cNvPr id="80" name="Google Shape;80;p9"/>
          <p:cNvPicPr preferRelativeResize="0"/>
          <p:nvPr/>
        </p:nvPicPr>
        <p:blipFill>
          <a:blip r:embed="rId5">
            <a:alphaModFix/>
          </a:blip>
          <a:stretch>
            <a:fillRect/>
          </a:stretch>
        </p:blipFill>
        <p:spPr>
          <a:xfrm rot="-3017154" flipH="1">
            <a:off x="-5467458" y="793597"/>
            <a:ext cx="12356031" cy="952471"/>
          </a:xfrm>
          <a:prstGeom prst="rect">
            <a:avLst/>
          </a:prstGeom>
          <a:noFill/>
          <a:ln>
            <a:noFill/>
          </a:ln>
          <a:effectLst>
            <a:outerShdw blurRad="214313" dist="171450" dir="5400000" algn="bl" rotWithShape="0">
              <a:srgbClr val="191919">
                <a:alpha val="64000"/>
              </a:srgbClr>
            </a:outerShdw>
          </a:effectLst>
        </p:spPr>
      </p:pic>
      <p:pic>
        <p:nvPicPr>
          <p:cNvPr id="81" name="Google Shape;81;p9"/>
          <p:cNvPicPr preferRelativeResize="0"/>
          <p:nvPr/>
        </p:nvPicPr>
        <p:blipFill>
          <a:blip r:embed="rId6">
            <a:alphaModFix/>
          </a:blip>
          <a:stretch>
            <a:fillRect/>
          </a:stretch>
        </p:blipFill>
        <p:spPr>
          <a:xfrm rot="-4409424" flipH="1">
            <a:off x="2519592" y="2989659"/>
            <a:ext cx="12197168" cy="940226"/>
          </a:xfrm>
          <a:prstGeom prst="rect">
            <a:avLst/>
          </a:prstGeom>
          <a:noFill/>
          <a:ln>
            <a:noFill/>
          </a:ln>
          <a:effectLst>
            <a:outerShdw blurRad="214313" dist="171450" dir="5400000" algn="bl" rotWithShape="0">
              <a:srgbClr val="191919">
                <a:alpha val="64000"/>
              </a:srgbClr>
            </a:outerShdw>
          </a:effectLst>
        </p:spPr>
      </p:pic>
      <p:pic>
        <p:nvPicPr>
          <p:cNvPr id="82" name="Google Shape;82;p9"/>
          <p:cNvPicPr preferRelativeResize="0"/>
          <p:nvPr/>
        </p:nvPicPr>
        <p:blipFill>
          <a:blip r:embed="rId4">
            <a:alphaModFix/>
          </a:blip>
          <a:stretch>
            <a:fillRect/>
          </a:stretch>
        </p:blipFill>
        <p:spPr>
          <a:xfrm rot="-598197" flipH="1">
            <a:off x="-2309702" y="-706800"/>
            <a:ext cx="12272243" cy="946011"/>
          </a:xfrm>
          <a:prstGeom prst="rect">
            <a:avLst/>
          </a:prstGeom>
          <a:noFill/>
          <a:ln>
            <a:noFill/>
          </a:ln>
          <a:effectLst>
            <a:outerShdw blurRad="214313" dist="171450" dir="5400000" algn="bl" rotWithShape="0">
              <a:srgbClr val="191919">
                <a:alpha val="64000"/>
              </a:srgbClr>
            </a:outerShdw>
          </a:effectLst>
        </p:spPr>
      </p:pic>
      <p:pic>
        <p:nvPicPr>
          <p:cNvPr id="83" name="Google Shape;83;p9"/>
          <p:cNvPicPr preferRelativeResize="0"/>
          <p:nvPr/>
        </p:nvPicPr>
        <p:blipFill>
          <a:blip r:embed="rId7">
            <a:alphaModFix/>
          </a:blip>
          <a:stretch>
            <a:fillRect/>
          </a:stretch>
        </p:blipFill>
        <p:spPr>
          <a:xfrm rot="-10053481" flipH="1">
            <a:off x="2965070" y="209662"/>
            <a:ext cx="13245902" cy="1021067"/>
          </a:xfrm>
          <a:prstGeom prst="rect">
            <a:avLst/>
          </a:prstGeom>
          <a:noFill/>
          <a:ln>
            <a:noFill/>
          </a:ln>
          <a:effectLst>
            <a:outerShdw blurRad="214313" dist="171450" dir="5400000" algn="bl" rotWithShape="0">
              <a:srgbClr val="191919">
                <a:alpha val="64000"/>
              </a:srgbClr>
            </a:outerShdw>
          </a:effectLst>
        </p:spPr>
      </p:pic>
      <p:sp>
        <p:nvSpPr>
          <p:cNvPr id="84" name="Google Shape;84;p9"/>
          <p:cNvSpPr/>
          <p:nvPr/>
        </p:nvSpPr>
        <p:spPr>
          <a:xfrm rot="10800000" flipH="1">
            <a:off x="0"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txBox="1">
            <a:spLocks noGrp="1"/>
          </p:cNvSpPr>
          <p:nvPr>
            <p:ph type="ctrTitle"/>
          </p:nvPr>
        </p:nvSpPr>
        <p:spPr>
          <a:xfrm>
            <a:off x="2138400" y="978675"/>
            <a:ext cx="4867500" cy="1083600"/>
          </a:xfrm>
          <a:prstGeom prst="rect">
            <a:avLst/>
          </a:prstGeom>
        </p:spPr>
        <p:txBody>
          <a:bodyPr spcFirstLastPara="1" wrap="square" lIns="91425" tIns="91425" rIns="91425" bIns="91425" anchor="t"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86" name="Google Shape;86;p9"/>
          <p:cNvSpPr txBox="1">
            <a:spLocks noGrp="1"/>
          </p:cNvSpPr>
          <p:nvPr>
            <p:ph type="body" idx="1"/>
          </p:nvPr>
        </p:nvSpPr>
        <p:spPr>
          <a:xfrm>
            <a:off x="2138100" y="2196075"/>
            <a:ext cx="4867500" cy="21090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pic>
        <p:nvPicPr>
          <p:cNvPr id="88" name="Google Shape;88;p10"/>
          <p:cNvPicPr preferRelativeResize="0"/>
          <p:nvPr/>
        </p:nvPicPr>
        <p:blipFill rotWithShape="1">
          <a:blip r:embed="rId2">
            <a:alphaModFix amt="32000"/>
          </a:blip>
          <a:srcRect l="405" t="444" r="702" b="848"/>
          <a:stretch/>
        </p:blipFill>
        <p:spPr>
          <a:xfrm flipH="1">
            <a:off x="0" y="600"/>
            <a:ext cx="9165300" cy="5142900"/>
          </a:xfrm>
          <a:prstGeom prst="rect">
            <a:avLst/>
          </a:prstGeom>
          <a:noFill/>
          <a:ln>
            <a:noFill/>
          </a:ln>
        </p:spPr>
      </p:pic>
      <p:sp>
        <p:nvSpPr>
          <p:cNvPr id="89" name="Google Shape;89;p10"/>
          <p:cNvSpPr/>
          <p:nvPr/>
        </p:nvSpPr>
        <p:spPr>
          <a:xfrm rot="10800000">
            <a:off x="21450" y="0"/>
            <a:ext cx="9144000" cy="5143500"/>
          </a:xfrm>
          <a:prstGeom prst="rect">
            <a:avLst/>
          </a:prstGeom>
          <a:gradFill>
            <a:gsLst>
              <a:gs pos="0">
                <a:srgbClr val="000000">
                  <a:alpha val="0"/>
                </a:srgbClr>
              </a:gs>
              <a:gs pos="67000">
                <a:srgbClr val="000000">
                  <a:alpha val="0"/>
                </a:srgbClr>
              </a:gs>
              <a:gs pos="100000">
                <a:srgbClr val="000000">
                  <a:alpha val="74901"/>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txBox="1">
            <a:spLocks noGrp="1"/>
          </p:cNvSpPr>
          <p:nvPr>
            <p:ph type="ctrTitle"/>
          </p:nvPr>
        </p:nvSpPr>
        <p:spPr>
          <a:xfrm>
            <a:off x="1577900" y="3344925"/>
            <a:ext cx="5988900" cy="1246200"/>
          </a:xfrm>
          <a:prstGeom prst="rect">
            <a:avLst/>
          </a:prstGeom>
          <a:solidFill>
            <a:srgbClr val="252525">
              <a:alpha val="38100"/>
            </a:srgbClr>
          </a:solidFill>
          <a:effectLst>
            <a:outerShdw blurRad="185738" algn="bl" rotWithShape="0">
              <a:schemeClr val="dk1">
                <a:alpha val="78000"/>
              </a:schemeClr>
            </a:outerShdw>
          </a:effectLst>
        </p:spPr>
        <p:txBody>
          <a:bodyPr spcFirstLastPara="1" wrap="square" lIns="91425" tIns="91425" rIns="91425" bIns="91425" anchor="b" anchorCtr="0">
            <a:noAutofit/>
          </a:bodyPr>
          <a:lstStyle>
            <a:lvl1pPr lvl="0" algn="ctr" rtl="0">
              <a:lnSpc>
                <a:spcPct val="80000"/>
              </a:lnSpc>
              <a:spcBef>
                <a:spcPts val="0"/>
              </a:spcBef>
              <a:spcAft>
                <a:spcPts val="0"/>
              </a:spcAft>
              <a:buSzPts val="5200"/>
              <a:buNone/>
              <a:defRPr sz="4000" b="0">
                <a:solidFill>
                  <a:schemeClr val="lt2"/>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383125"/>
            <a:ext cx="7717500" cy="6171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1pPr>
            <a:lvl2pPr lvl="1"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2pPr>
            <a:lvl3pPr lvl="2"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3pPr>
            <a:lvl4pPr lvl="3"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4pPr>
            <a:lvl5pPr lvl="4"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5pPr>
            <a:lvl6pPr lvl="5"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6pPr>
            <a:lvl7pPr lvl="6"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7pPr>
            <a:lvl8pPr lvl="7"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8pPr>
            <a:lvl9pPr lvl="8" algn="ctr">
              <a:spcBef>
                <a:spcPts val="0"/>
              </a:spcBef>
              <a:spcAft>
                <a:spcPts val="0"/>
              </a:spcAft>
              <a:buClr>
                <a:schemeClr val="lt1"/>
              </a:buClr>
              <a:buSzPts val="3200"/>
              <a:buFont typeface="Rubik Black"/>
              <a:buNone/>
              <a:defRPr sz="3200">
                <a:solidFill>
                  <a:schemeClr val="lt1"/>
                </a:solidFill>
                <a:latin typeface="Rubik Black"/>
                <a:ea typeface="Rubik Black"/>
                <a:cs typeface="Rubik Black"/>
                <a:sym typeface="Rubik Black"/>
              </a:defRPr>
            </a:lvl9pPr>
          </a:lstStyle>
          <a:p>
            <a:endParaRPr/>
          </a:p>
        </p:txBody>
      </p:sp>
      <p:sp>
        <p:nvSpPr>
          <p:cNvPr id="7" name="Google Shape;7;p1"/>
          <p:cNvSpPr txBox="1">
            <a:spLocks noGrp="1"/>
          </p:cNvSpPr>
          <p:nvPr>
            <p:ph type="body" idx="1"/>
          </p:nvPr>
        </p:nvSpPr>
        <p:spPr>
          <a:xfrm>
            <a:off x="713225" y="1152475"/>
            <a:ext cx="7717500" cy="3455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1pPr>
            <a:lvl2pPr marL="914400" lvl="1"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2pPr>
            <a:lvl3pPr marL="1371600" lvl="2"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3pPr>
            <a:lvl4pPr marL="1828800" lvl="3"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4pPr>
            <a:lvl5pPr marL="2286000" lvl="4"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5pPr>
            <a:lvl6pPr marL="2743200" lvl="5"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6pPr>
            <a:lvl7pPr marL="3200400" lvl="6"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7pPr>
            <a:lvl8pPr marL="3657600" lvl="7"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8pPr>
            <a:lvl9pPr marL="4114800" lvl="8" indent="-317500">
              <a:lnSpc>
                <a:spcPct val="100000"/>
              </a:lnSpc>
              <a:spcBef>
                <a:spcPts val="0"/>
              </a:spcBef>
              <a:spcAft>
                <a:spcPts val="0"/>
              </a:spcAft>
              <a:buClr>
                <a:schemeClr val="lt1"/>
              </a:buClr>
              <a:buSzPts val="1400"/>
              <a:buFont typeface="Darker Grotesque SemiBold"/>
              <a:buChar char="■"/>
              <a:defRPr>
                <a:solidFill>
                  <a:schemeClr val="lt1"/>
                </a:solidFill>
                <a:latin typeface="Darker Grotesque SemiBold"/>
                <a:ea typeface="Darker Grotesque SemiBold"/>
                <a:cs typeface="Darker Grotesque SemiBold"/>
                <a:sym typeface="Darker Grotesque Semi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46962"/>
          </p15:clr>
        </p15:guide>
        <p15:guide id="2" pos="5311">
          <p15:clr>
            <a:srgbClr val="E46962"/>
          </p15:clr>
        </p15:guide>
        <p15:guide id="3" orient="horz" pos="336">
          <p15:clr>
            <a:srgbClr val="E46962"/>
          </p15:clr>
        </p15:guide>
        <p15:guide id="4" orient="horz" pos="2903">
          <p15:clr>
            <a:srgbClr val="E46962"/>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hyperlink" Target="https://data.cityofchicago.org/Public-Safety/Crimes-2022/9hwr-2zxp/about_data" TargetMode="Externa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ctrTitle"/>
          </p:nvPr>
        </p:nvSpPr>
        <p:spPr>
          <a:xfrm>
            <a:off x="551145" y="162838"/>
            <a:ext cx="7277621" cy="4521896"/>
          </a:xfrm>
          <a:prstGeom prst="rect">
            <a:avLst/>
          </a:prstGeom>
        </p:spPr>
        <p:txBody>
          <a:bodyPr spcFirstLastPara="1" wrap="square" lIns="91425" tIns="91425" rIns="91425" bIns="91425" anchor="b" anchorCtr="0">
            <a:noAutofit/>
          </a:bodyPr>
          <a:lstStyle/>
          <a:p>
            <a:pPr lvl="0" algn="l" rtl="0">
              <a:lnSpc>
                <a:spcPct val="100000"/>
              </a:lnSpc>
              <a:spcBef>
                <a:spcPts val="0"/>
              </a:spcBef>
              <a:spcAft>
                <a:spcPts val="0"/>
              </a:spcAft>
            </a:pPr>
            <a:br>
              <a:rPr lang="en-US" sz="1400" dirty="0">
                <a:solidFill>
                  <a:schemeClr val="lt1"/>
                </a:solidFill>
              </a:rPr>
            </a:br>
            <a:br>
              <a:rPr lang="en-US" sz="1400" dirty="0">
                <a:solidFill>
                  <a:schemeClr val="lt1"/>
                </a:solidFill>
              </a:rPr>
            </a:br>
            <a:br>
              <a:rPr lang="en-US" sz="1400" dirty="0">
                <a:solidFill>
                  <a:schemeClr val="lt1"/>
                </a:solidFill>
              </a:rPr>
            </a:br>
            <a:br>
              <a:rPr lang="en-US" sz="1400" dirty="0">
                <a:solidFill>
                  <a:schemeClr val="lt1"/>
                </a:solidFill>
              </a:rPr>
            </a:br>
            <a:br>
              <a:rPr lang="en-US" sz="1400" dirty="0">
                <a:solidFill>
                  <a:schemeClr val="lt1"/>
                </a:solidFill>
              </a:rPr>
            </a:br>
            <a:r>
              <a:rPr lang="en-US" sz="3200" dirty="0">
                <a:solidFill>
                  <a:schemeClr val="lt1"/>
                </a:solidFill>
              </a:rPr>
              <a:t>PROJECT ON CHICAGO CRIME ANALYSIS </a:t>
            </a:r>
            <a:br>
              <a:rPr lang="en-US" sz="1400" dirty="0">
                <a:solidFill>
                  <a:schemeClr val="lt1"/>
                </a:solidFill>
              </a:rPr>
            </a:br>
            <a:br>
              <a:rPr lang="en-US" sz="1400" dirty="0">
                <a:solidFill>
                  <a:schemeClr val="lt1"/>
                </a:solidFill>
              </a:rPr>
            </a:br>
            <a:br>
              <a:rPr lang="en-US" sz="1400" dirty="0">
                <a:solidFill>
                  <a:schemeClr val="lt1"/>
                </a:solidFill>
              </a:rPr>
            </a:br>
            <a:br>
              <a:rPr lang="en-US" sz="1400" dirty="0">
                <a:solidFill>
                  <a:schemeClr val="lt1"/>
                </a:solidFill>
              </a:rPr>
            </a:br>
            <a:br>
              <a:rPr lang="en-US" sz="1400" dirty="0">
                <a:solidFill>
                  <a:schemeClr val="lt1"/>
                </a:solidFill>
                <a:latin typeface="+mj-lt"/>
              </a:rPr>
            </a:br>
            <a:r>
              <a:rPr lang="en-US" sz="1600" b="1" dirty="0">
                <a:solidFill>
                  <a:schemeClr val="lt1"/>
                </a:solidFill>
                <a:latin typeface="+mj-lt"/>
                <a:ea typeface="Microsoft JhengHei" panose="020B0604030504040204" pitchFamily="34" charset="-120"/>
              </a:rPr>
              <a:t>GROUP J </a:t>
            </a:r>
            <a:br>
              <a:rPr lang="en-US" sz="1400" b="1" dirty="0">
                <a:solidFill>
                  <a:schemeClr val="lt1"/>
                </a:solidFill>
                <a:latin typeface="+mj-lt"/>
                <a:ea typeface="Microsoft JhengHei" panose="020B0604030504040204" pitchFamily="34" charset="-120"/>
              </a:rPr>
            </a:br>
            <a:r>
              <a:rPr lang="en-US" sz="1400" b="1" dirty="0">
                <a:solidFill>
                  <a:schemeClr val="lt1"/>
                </a:solidFill>
                <a:latin typeface="+mj-lt"/>
                <a:ea typeface="Microsoft JhengHei" panose="020B0604030504040204" pitchFamily="34" charset="-120"/>
              </a:rPr>
              <a:t>  TEJASHREE RAJAGOPALAN</a:t>
            </a:r>
            <a:endParaRPr lang="en-US" sz="1400"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ctrTitle"/>
          </p:nvPr>
        </p:nvSpPr>
        <p:spPr>
          <a:xfrm>
            <a:off x="713425" y="425075"/>
            <a:ext cx="7717200" cy="375025"/>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en-US" sz="1800" dirty="0"/>
              <a:t>Introduction</a:t>
            </a:r>
            <a:endParaRPr sz="1800" dirty="0"/>
          </a:p>
        </p:txBody>
      </p:sp>
      <p:sp>
        <p:nvSpPr>
          <p:cNvPr id="120" name="Google Shape;120;p16"/>
          <p:cNvSpPr txBox="1"/>
          <p:nvPr/>
        </p:nvSpPr>
        <p:spPr>
          <a:xfrm>
            <a:off x="688511" y="800100"/>
            <a:ext cx="7717200" cy="1246494"/>
          </a:xfrm>
          <a:prstGeom prst="rect">
            <a:avLst/>
          </a:prstGeom>
          <a:noFill/>
          <a:ln>
            <a:noFill/>
          </a:ln>
        </p:spPr>
        <p:txBody>
          <a:bodyPr spcFirstLastPara="1" wrap="square" lIns="91425" tIns="91425" rIns="91425" bIns="91425" anchor="t" anchorCtr="0">
            <a:noAutofit/>
          </a:bodyPr>
          <a:lstStyle/>
          <a:p>
            <a:pPr marL="127000" lvl="0" algn="l" rtl="0">
              <a:spcBef>
                <a:spcPts val="0"/>
              </a:spcBef>
              <a:spcAft>
                <a:spcPts val="0"/>
              </a:spcAft>
              <a:buClr>
                <a:schemeClr val="lt2"/>
              </a:buClr>
              <a:buSzPts val="1600"/>
            </a:pPr>
            <a:r>
              <a:rPr lang="en-US" sz="1600" dirty="0">
                <a:solidFill>
                  <a:srgbClr val="FFFFFF"/>
                </a:solidFill>
                <a:latin typeface="Darker Grotesque"/>
                <a:ea typeface="Darker Grotesque"/>
                <a:cs typeface="Darker Grotesque"/>
                <a:sym typeface="Darker Grotesque"/>
              </a:rPr>
              <a:t>Crime remains a persistent challenge within societies worldwide, impacting public safety, community well-being, and individual livelihoods. In our endeavor to address this issue, we have embarked on an analysis of crime data from the vibrant city of Chicago, focusing on the year 2022. The Chicago Crime dataset report serves as our primary source, offering a comprehensive record of incidents that have transpired over the course of the year. </a:t>
            </a:r>
          </a:p>
          <a:p>
            <a:pPr marL="127000" lvl="0" algn="l" rtl="0">
              <a:spcBef>
                <a:spcPts val="0"/>
              </a:spcBef>
              <a:spcAft>
                <a:spcPts val="0"/>
              </a:spcAft>
              <a:buClr>
                <a:schemeClr val="lt2"/>
              </a:buClr>
              <a:buSzPts val="1600"/>
            </a:pPr>
            <a:endParaRPr lang="en-US" dirty="0">
              <a:solidFill>
                <a:srgbClr val="FFFFFF"/>
              </a:solidFill>
              <a:latin typeface="Darker Grotesque"/>
              <a:ea typeface="Darker Grotesque"/>
              <a:cs typeface="Darker Grotesque"/>
              <a:sym typeface="Darker Grotesque"/>
            </a:endParaRPr>
          </a:p>
          <a:p>
            <a:pPr marL="127000" lvl="0" algn="l" rtl="0">
              <a:spcBef>
                <a:spcPts val="0"/>
              </a:spcBef>
              <a:spcAft>
                <a:spcPts val="0"/>
              </a:spcAft>
              <a:buClr>
                <a:schemeClr val="lt2"/>
              </a:buClr>
              <a:buSzPts val="1600"/>
            </a:pPr>
            <a:endParaRPr dirty="0">
              <a:solidFill>
                <a:srgbClr val="FFFFFF"/>
              </a:solidFill>
              <a:latin typeface="Darker Grotesque"/>
              <a:ea typeface="Darker Grotesque"/>
              <a:cs typeface="Darker Grotesque"/>
              <a:sym typeface="Darker Grotesque"/>
            </a:endParaRPr>
          </a:p>
        </p:txBody>
      </p:sp>
      <p:sp>
        <p:nvSpPr>
          <p:cNvPr id="5" name="TextBox 4">
            <a:extLst>
              <a:ext uri="{FF2B5EF4-FFF2-40B4-BE49-F238E27FC236}">
                <a16:creationId xmlns:a16="http://schemas.microsoft.com/office/drawing/2014/main" id="{297328CD-7CE7-84DF-D4ED-EC5A813B74BF}"/>
              </a:ext>
            </a:extLst>
          </p:cNvPr>
          <p:cNvSpPr txBox="1"/>
          <p:nvPr/>
        </p:nvSpPr>
        <p:spPr>
          <a:xfrm>
            <a:off x="713425" y="2387084"/>
            <a:ext cx="1790700" cy="369332"/>
          </a:xfrm>
          <a:prstGeom prst="rect">
            <a:avLst/>
          </a:prstGeom>
          <a:noFill/>
        </p:spPr>
        <p:txBody>
          <a:bodyPr wrap="square" rtlCol="0">
            <a:spAutoFit/>
          </a:bodyPr>
          <a:lstStyle/>
          <a:p>
            <a:r>
              <a:rPr lang="en-US" sz="1800" dirty="0">
                <a:solidFill>
                  <a:schemeClr val="tx2"/>
                </a:solidFill>
                <a:latin typeface="Rubik Black" panose="020B0604020202020204" charset="-79"/>
                <a:cs typeface="Rubik Black" panose="020B0604020202020204" charset="-79"/>
              </a:rPr>
              <a:t>Motivation</a:t>
            </a:r>
          </a:p>
        </p:txBody>
      </p:sp>
      <p:sp>
        <p:nvSpPr>
          <p:cNvPr id="9" name="TextBox 8">
            <a:extLst>
              <a:ext uri="{FF2B5EF4-FFF2-40B4-BE49-F238E27FC236}">
                <a16:creationId xmlns:a16="http://schemas.microsoft.com/office/drawing/2014/main" id="{B696E364-D77A-E3F4-58C1-40200A352762}"/>
              </a:ext>
            </a:extLst>
          </p:cNvPr>
          <p:cNvSpPr txBox="1"/>
          <p:nvPr/>
        </p:nvSpPr>
        <p:spPr>
          <a:xfrm>
            <a:off x="688511" y="2867924"/>
            <a:ext cx="7977187" cy="1323439"/>
          </a:xfrm>
          <a:prstGeom prst="rect">
            <a:avLst/>
          </a:prstGeom>
          <a:noFill/>
        </p:spPr>
        <p:txBody>
          <a:bodyPr wrap="square">
            <a:spAutoFit/>
          </a:bodyPr>
          <a:lstStyle/>
          <a:p>
            <a:r>
              <a:rPr lang="en-US" sz="1600" dirty="0">
                <a:solidFill>
                  <a:schemeClr val="bg1"/>
                </a:solidFill>
                <a:latin typeface="Darker Grotesque" panose="020B0604020202020204" charset="0"/>
                <a:cs typeface="Rubik Black" panose="020B0604020202020204" charset="-79"/>
              </a:rPr>
              <a:t>Our project is motivated by the need to address crimes in Chicago using data-driven insights. We identify the top 5 crimes in 2022, analyze monthly frequencies for proactive planning, and determine unsafe hours for strategic resource deployment. Using supervised machine learning, we classify crime hotspots to empower law enforcement with actionable intelligence, enhancing crime prevention and public safety. Ultimately, our goal is to foster a safer environment for all Chicago residents.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6654-E141-67CB-1A23-9D1ED0E2C5AE}"/>
              </a:ext>
            </a:extLst>
          </p:cNvPr>
          <p:cNvSpPr>
            <a:spLocks noGrp="1"/>
          </p:cNvSpPr>
          <p:nvPr>
            <p:ph type="ctrTitle"/>
          </p:nvPr>
        </p:nvSpPr>
        <p:spPr>
          <a:xfrm>
            <a:off x="713400" y="282742"/>
            <a:ext cx="7717200" cy="548700"/>
          </a:xfrm>
        </p:spPr>
        <p:txBody>
          <a:bodyPr/>
          <a:lstStyle/>
          <a:p>
            <a:r>
              <a:rPr lang="en-US" dirty="0"/>
              <a:t>Dataset Description</a:t>
            </a:r>
          </a:p>
        </p:txBody>
      </p:sp>
      <p:sp>
        <p:nvSpPr>
          <p:cNvPr id="3" name="Google Shape;120;p16">
            <a:extLst>
              <a:ext uri="{FF2B5EF4-FFF2-40B4-BE49-F238E27FC236}">
                <a16:creationId xmlns:a16="http://schemas.microsoft.com/office/drawing/2014/main" id="{E254A8DD-8434-2F65-5F88-52F55A738ED2}"/>
              </a:ext>
            </a:extLst>
          </p:cNvPr>
          <p:cNvSpPr txBox="1"/>
          <p:nvPr/>
        </p:nvSpPr>
        <p:spPr>
          <a:xfrm>
            <a:off x="471000" y="469231"/>
            <a:ext cx="8202000" cy="4584032"/>
          </a:xfrm>
          <a:prstGeom prst="rect">
            <a:avLst/>
          </a:prstGeom>
          <a:noFill/>
          <a:ln>
            <a:noFill/>
          </a:ln>
        </p:spPr>
        <p:txBody>
          <a:bodyPr spcFirstLastPara="1" wrap="square" lIns="91425" tIns="91425" rIns="91425" bIns="91425" anchor="t" anchorCtr="0">
            <a:noAutofit/>
          </a:bodyPr>
          <a:lstStyle/>
          <a:p>
            <a:pPr marL="127000" lvl="0" algn="l" rtl="0">
              <a:spcBef>
                <a:spcPts val="0"/>
              </a:spcBef>
              <a:spcAft>
                <a:spcPts val="0"/>
              </a:spcAft>
              <a:buClr>
                <a:schemeClr val="lt2"/>
              </a:buClr>
              <a:buSzPts val="1600"/>
            </a:pPr>
            <a:endParaRPr lang="en-US" sz="2000" dirty="0">
              <a:solidFill>
                <a:srgbClr val="FFFFFF"/>
              </a:solidFill>
              <a:latin typeface="Darker Grotesque"/>
              <a:ea typeface="Darker Grotesque"/>
              <a:cs typeface="Darker Grotesque"/>
              <a:sym typeface="Darker Grotesque"/>
            </a:endParaRP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Source:</a:t>
            </a:r>
            <a:r>
              <a:rPr lang="en-US" sz="2000" dirty="0">
                <a:solidFill>
                  <a:srgbClr val="FFFFFF"/>
                </a:solidFill>
                <a:latin typeface="Darker Grotesque"/>
                <a:ea typeface="Darker Grotesque"/>
                <a:cs typeface="Darker Grotesque"/>
                <a:sym typeface="Darker Grotesque"/>
              </a:rPr>
              <a:t> Chicago Data Portal (</a:t>
            </a:r>
            <a:r>
              <a:rPr lang="en-US" sz="2000" dirty="0">
                <a:solidFill>
                  <a:srgbClr val="FFFFFF"/>
                </a:solidFill>
                <a:latin typeface="Darker Grotesque"/>
                <a:ea typeface="Darker Grotesque"/>
                <a:cs typeface="Darker Grotesque"/>
                <a:sym typeface="Darker Grotesque"/>
                <a:hlinkClick r:id="rId2"/>
              </a:rPr>
              <a:t>https://data.cityofchicago.org/Public-Safety/Crimes-2022/9hwr-2zxp/about_data</a:t>
            </a:r>
            <a:r>
              <a:rPr lang="en-US" sz="2000" dirty="0">
                <a:solidFill>
                  <a:srgbClr val="FFFFFF"/>
                </a:solidFill>
                <a:latin typeface="Darker Grotesque"/>
                <a:ea typeface="Darker Grotesque"/>
                <a:cs typeface="Darker Grotesque"/>
                <a:sym typeface="Darker Grotesque"/>
              </a:rPr>
              <a:t>)</a:t>
            </a: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Format: </a:t>
            </a:r>
            <a:r>
              <a:rPr lang="en-US" sz="2000" dirty="0">
                <a:solidFill>
                  <a:srgbClr val="FFFFFF"/>
                </a:solidFill>
                <a:latin typeface="Darker Grotesque"/>
                <a:ea typeface="Darker Grotesque"/>
                <a:cs typeface="Darker Grotesque"/>
                <a:sym typeface="Darker Grotesque"/>
              </a:rPr>
              <a:t>.csv</a:t>
            </a: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Size:</a:t>
            </a:r>
            <a:r>
              <a:rPr lang="en-US" sz="2000" dirty="0">
                <a:solidFill>
                  <a:srgbClr val="FFFFFF"/>
                </a:solidFill>
                <a:latin typeface="Darker Grotesque"/>
                <a:ea typeface="Darker Grotesque"/>
                <a:cs typeface="Darker Grotesque"/>
                <a:sym typeface="Darker Grotesque"/>
              </a:rPr>
              <a:t> 54.4 MB</a:t>
            </a: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Year:</a:t>
            </a:r>
            <a:r>
              <a:rPr lang="en-US" sz="2000" dirty="0">
                <a:solidFill>
                  <a:srgbClr val="FFFFFF"/>
                </a:solidFill>
                <a:latin typeface="Darker Grotesque"/>
                <a:ea typeface="Darker Grotesque"/>
                <a:cs typeface="Darker Grotesque"/>
                <a:sym typeface="Darker Grotesque"/>
              </a:rPr>
              <a:t> 2022</a:t>
            </a: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Rows:</a:t>
            </a:r>
            <a:r>
              <a:rPr lang="en-US" sz="2000" dirty="0">
                <a:solidFill>
                  <a:srgbClr val="FFFFFF"/>
                </a:solidFill>
                <a:latin typeface="Darker Grotesque"/>
                <a:ea typeface="Darker Grotesque"/>
                <a:cs typeface="Darker Grotesque"/>
                <a:sym typeface="Darker Grotesque"/>
              </a:rPr>
              <a:t> 239,329</a:t>
            </a: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Columns</a:t>
            </a:r>
            <a:r>
              <a:rPr lang="en-US" sz="2000" dirty="0">
                <a:solidFill>
                  <a:srgbClr val="FFFFFF"/>
                </a:solidFill>
                <a:latin typeface="Darker Grotesque"/>
                <a:ea typeface="Darker Grotesque"/>
                <a:cs typeface="Darker Grotesque"/>
                <a:sym typeface="Darker Grotesque"/>
              </a:rPr>
              <a:t>: 22 </a:t>
            </a:r>
          </a:p>
          <a:p>
            <a:pPr marL="127000" lvl="0" algn="l" rtl="0">
              <a:spcBef>
                <a:spcPts val="0"/>
              </a:spcBef>
              <a:spcAft>
                <a:spcPts val="0"/>
              </a:spcAft>
              <a:buClr>
                <a:schemeClr val="lt2"/>
              </a:buClr>
              <a:buSzPts val="1600"/>
            </a:pPr>
            <a:r>
              <a:rPr lang="en-US" sz="2000" dirty="0">
                <a:solidFill>
                  <a:schemeClr val="bg1"/>
                </a:solidFill>
                <a:latin typeface="Darker Grotesque"/>
                <a:ea typeface="Darker Grotesque"/>
                <a:cs typeface="Darker Grotesque"/>
                <a:sym typeface="Darker Grotesque"/>
              </a:rPr>
              <a:t>Libraries Used: </a:t>
            </a: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Data Handling</a:t>
            </a:r>
            <a:r>
              <a:rPr lang="en-US" sz="2000" dirty="0">
                <a:solidFill>
                  <a:srgbClr val="FFFFFF"/>
                </a:solidFill>
                <a:latin typeface="Darker Grotesque"/>
                <a:ea typeface="Darker Grotesque"/>
                <a:cs typeface="Darker Grotesque"/>
                <a:sym typeface="Darker Grotesque"/>
              </a:rPr>
              <a:t>: Pandas, NumPy</a:t>
            </a: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Visualization:</a:t>
            </a:r>
            <a:r>
              <a:rPr lang="en-US" sz="2000" dirty="0">
                <a:solidFill>
                  <a:srgbClr val="FFFFFF"/>
                </a:solidFill>
                <a:latin typeface="Darker Grotesque"/>
                <a:ea typeface="Darker Grotesque"/>
                <a:cs typeface="Darker Grotesque"/>
                <a:sym typeface="Darker Grotesque"/>
              </a:rPr>
              <a:t> Matplotlib, Seaborn</a:t>
            </a: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Date Handling</a:t>
            </a:r>
            <a:r>
              <a:rPr lang="en-US" sz="2000" dirty="0">
                <a:solidFill>
                  <a:srgbClr val="FFFFFF"/>
                </a:solidFill>
                <a:latin typeface="Darker Grotesque"/>
                <a:ea typeface="Darker Grotesque"/>
                <a:cs typeface="Darker Grotesque"/>
                <a:sym typeface="Darker Grotesque"/>
              </a:rPr>
              <a:t>: Datetime</a:t>
            </a: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Modeling</a:t>
            </a:r>
            <a:r>
              <a:rPr lang="en-US" sz="2000" dirty="0">
                <a:solidFill>
                  <a:srgbClr val="FFFFFF"/>
                </a:solidFill>
                <a:latin typeface="Darker Grotesque"/>
                <a:ea typeface="Darker Grotesque"/>
                <a:cs typeface="Darker Grotesque"/>
                <a:sym typeface="Darker Grotesque"/>
              </a:rPr>
              <a:t>: Scikit-learn</a:t>
            </a:r>
          </a:p>
          <a:p>
            <a:pPr marL="469900" lvl="0" indent="-342900" algn="l" rtl="0">
              <a:spcBef>
                <a:spcPts val="0"/>
              </a:spcBef>
              <a:spcAft>
                <a:spcPts val="0"/>
              </a:spcAft>
              <a:buClr>
                <a:schemeClr val="lt2"/>
              </a:buClr>
              <a:buSzPts val="1600"/>
              <a:buFont typeface="Arial" panose="020B0604020202020204" pitchFamily="34" charset="0"/>
              <a:buChar char="•"/>
            </a:pPr>
            <a:r>
              <a:rPr lang="en-US" sz="2000" dirty="0">
                <a:solidFill>
                  <a:schemeClr val="tx2"/>
                </a:solidFill>
                <a:latin typeface="Darker Grotesque"/>
                <a:ea typeface="Darker Grotesque"/>
                <a:cs typeface="Darker Grotesque"/>
                <a:sym typeface="Darker Grotesque"/>
              </a:rPr>
              <a:t>Utility</a:t>
            </a:r>
            <a:r>
              <a:rPr lang="en-US" sz="2000" dirty="0">
                <a:solidFill>
                  <a:srgbClr val="FFFFFF"/>
                </a:solidFill>
                <a:latin typeface="Darker Grotesque"/>
                <a:ea typeface="Darker Grotesque"/>
                <a:cs typeface="Darker Grotesque"/>
                <a:sym typeface="Darker Grotesque"/>
              </a:rPr>
              <a:t>: </a:t>
            </a:r>
            <a:r>
              <a:rPr lang="en-US" sz="2000" dirty="0" err="1">
                <a:solidFill>
                  <a:srgbClr val="FFFFFF"/>
                </a:solidFill>
                <a:latin typeface="Darker Grotesque"/>
                <a:ea typeface="Darker Grotesque"/>
                <a:cs typeface="Darker Grotesque"/>
                <a:sym typeface="Darker Grotesque"/>
              </a:rPr>
              <a:t>Joblib</a:t>
            </a:r>
            <a:endParaRPr lang="en-US" sz="2000" dirty="0">
              <a:solidFill>
                <a:srgbClr val="FFFFFF"/>
              </a:solidFill>
              <a:latin typeface="Darker Grotesque"/>
              <a:ea typeface="Darker Grotesque"/>
              <a:cs typeface="Darker Grotesque"/>
              <a:sym typeface="Darker Grotesque"/>
            </a:endParaRPr>
          </a:p>
        </p:txBody>
      </p:sp>
    </p:spTree>
    <p:extLst>
      <p:ext uri="{BB962C8B-B14F-4D97-AF65-F5344CB8AC3E}">
        <p14:creationId xmlns:p14="http://schemas.microsoft.com/office/powerpoint/2010/main" val="795602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7"/>
          <p:cNvSpPr txBox="1">
            <a:spLocks noGrp="1"/>
          </p:cNvSpPr>
          <p:nvPr>
            <p:ph type="ctrTitle"/>
          </p:nvPr>
        </p:nvSpPr>
        <p:spPr>
          <a:xfrm>
            <a:off x="759770" y="244601"/>
            <a:ext cx="7468049" cy="548700"/>
          </a:xfrm>
          <a:prstGeom prst="rect">
            <a:avLst/>
          </a:prstGeom>
        </p:spPr>
        <p:txBody>
          <a:bodyPr spcFirstLastPara="1" wrap="square" lIns="91425" tIns="91425" rIns="91425" bIns="91425" anchor="t" anchorCtr="0">
            <a:noAutofit/>
          </a:bodyPr>
          <a:lstStyle/>
          <a:p>
            <a:pPr marL="0" lvl="0" indent="0" algn="ctr" rtl="0">
              <a:spcBef>
                <a:spcPts val="0"/>
              </a:spcBef>
              <a:spcAft>
                <a:spcPts val="200"/>
              </a:spcAft>
              <a:buNone/>
            </a:pPr>
            <a:r>
              <a:rPr lang="en-US" dirty="0"/>
              <a:t>Analysis</a:t>
            </a:r>
          </a:p>
        </p:txBody>
      </p:sp>
      <p:sp>
        <p:nvSpPr>
          <p:cNvPr id="5" name="Google Shape;120;p16">
            <a:extLst>
              <a:ext uri="{FF2B5EF4-FFF2-40B4-BE49-F238E27FC236}">
                <a16:creationId xmlns:a16="http://schemas.microsoft.com/office/drawing/2014/main" id="{C3C05B07-561D-F534-C235-41B7EB8F3175}"/>
              </a:ext>
            </a:extLst>
          </p:cNvPr>
          <p:cNvSpPr txBox="1"/>
          <p:nvPr/>
        </p:nvSpPr>
        <p:spPr>
          <a:xfrm>
            <a:off x="240631" y="793301"/>
            <a:ext cx="8506326" cy="3838857"/>
          </a:xfrm>
          <a:prstGeom prst="rect">
            <a:avLst/>
          </a:prstGeom>
          <a:noFill/>
          <a:ln>
            <a:noFill/>
          </a:ln>
        </p:spPr>
        <p:txBody>
          <a:bodyPr spcFirstLastPara="1" wrap="square" lIns="91425" tIns="91425" rIns="91425" bIns="91425" anchor="t" anchorCtr="0">
            <a:noAutofit/>
          </a:bodyPr>
          <a:lstStyle/>
          <a:p>
            <a:pPr marL="412750" lvl="0" indent="-285750" algn="l" rtl="0">
              <a:spcBef>
                <a:spcPts val="0"/>
              </a:spcBef>
              <a:spcAft>
                <a:spcPts val="0"/>
              </a:spcAft>
              <a:buClr>
                <a:schemeClr val="lt2"/>
              </a:buClr>
              <a:buSzPts val="1600"/>
              <a:buFont typeface="Wingdings" panose="05000000000000000000" pitchFamily="2" charset="2"/>
              <a:buChar char="Ø"/>
            </a:pPr>
            <a:r>
              <a:rPr lang="en-US" sz="1500" dirty="0">
                <a:solidFill>
                  <a:schemeClr val="tx2"/>
                </a:solidFill>
                <a:latin typeface="Calibri" panose="020F0502020204030204" pitchFamily="34" charset="0"/>
                <a:ea typeface="Calibri" panose="020F0502020204030204" pitchFamily="34" charset="0"/>
                <a:cs typeface="Calibri" panose="020F0502020204030204" pitchFamily="34" charset="0"/>
                <a:sym typeface="Darker Grotesque"/>
              </a:rPr>
              <a:t>Imported Necessary Libraries</a:t>
            </a:r>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sym typeface="Darker Grotesque"/>
              </a:rPr>
              <a:t>: Utilized libraries including Pandas, NumPy, Matplotlib, Seaborn, Datetime, and Scikit-learn.</a:t>
            </a:r>
          </a:p>
          <a:p>
            <a:pPr marL="412750" lvl="0" indent="-285750" algn="l" rtl="0">
              <a:spcBef>
                <a:spcPts val="0"/>
              </a:spcBef>
              <a:spcAft>
                <a:spcPts val="0"/>
              </a:spcAft>
              <a:buClr>
                <a:schemeClr val="lt2"/>
              </a:buClr>
              <a:buSzPts val="1600"/>
              <a:buFont typeface="Wingdings" panose="05000000000000000000" pitchFamily="2" charset="2"/>
              <a:buChar char="Ø"/>
            </a:pPr>
            <a:r>
              <a:rPr lang="en-US" sz="1500" dirty="0">
                <a:solidFill>
                  <a:schemeClr val="tx2"/>
                </a:solidFill>
                <a:latin typeface="Calibri" panose="020F0502020204030204" pitchFamily="34" charset="0"/>
                <a:ea typeface="Calibri" panose="020F0502020204030204" pitchFamily="34" charset="0"/>
                <a:cs typeface="Calibri" panose="020F0502020204030204" pitchFamily="34" charset="0"/>
                <a:sym typeface="Darker Grotesque"/>
              </a:rPr>
              <a:t>Loaded and Inspected the Dataset</a:t>
            </a:r>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sym typeface="Darker Grotesque"/>
              </a:rPr>
              <a:t>: Examined the structure and content of the dataset to understand its characteristics.</a:t>
            </a:r>
          </a:p>
          <a:p>
            <a:pPr marL="412750" lvl="0" indent="-285750" algn="l" rtl="0">
              <a:spcBef>
                <a:spcPts val="0"/>
              </a:spcBef>
              <a:spcAft>
                <a:spcPts val="0"/>
              </a:spcAft>
              <a:buClr>
                <a:schemeClr val="lt2"/>
              </a:buClr>
              <a:buSzPts val="1600"/>
              <a:buFont typeface="Wingdings" panose="05000000000000000000" pitchFamily="2" charset="2"/>
              <a:buChar char="Ø"/>
            </a:pPr>
            <a:r>
              <a:rPr lang="en-US" sz="1500" dirty="0">
                <a:solidFill>
                  <a:schemeClr val="tx2"/>
                </a:solidFill>
                <a:latin typeface="Calibri" panose="020F0502020204030204" pitchFamily="34" charset="0"/>
                <a:ea typeface="Calibri" panose="020F0502020204030204" pitchFamily="34" charset="0"/>
                <a:cs typeface="Calibri" panose="020F0502020204030204" pitchFamily="34" charset="0"/>
                <a:sym typeface="Darker Grotesque"/>
              </a:rPr>
              <a:t>Data Cleaning</a:t>
            </a:r>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sym typeface="Darker Grotesque"/>
              </a:rPr>
              <a:t>: Identified missing values, primarily in location-related columns. Dropped missing values to ensure data integrity and accuracy for analysis. </a:t>
            </a:r>
          </a:p>
          <a:p>
            <a:pPr marL="412750" lvl="0" indent="-285750" algn="l" rtl="0">
              <a:spcBef>
                <a:spcPts val="0"/>
              </a:spcBef>
              <a:spcAft>
                <a:spcPts val="0"/>
              </a:spcAft>
              <a:buClr>
                <a:schemeClr val="lt2"/>
              </a:buClr>
              <a:buSzPts val="1600"/>
              <a:buFont typeface="Wingdings" panose="05000000000000000000" pitchFamily="2" charset="2"/>
              <a:buChar char="Ø"/>
            </a:pPr>
            <a:r>
              <a:rPr lang="en-US" sz="1500" dirty="0">
                <a:solidFill>
                  <a:schemeClr val="tx2"/>
                </a:solidFill>
                <a:latin typeface="Calibri" panose="020F0502020204030204" pitchFamily="34" charset="0"/>
                <a:ea typeface="Calibri" panose="020F0502020204030204" pitchFamily="34" charset="0"/>
                <a:cs typeface="Calibri" panose="020F0502020204030204" pitchFamily="34" charset="0"/>
                <a:sym typeface="Darker Grotesque"/>
              </a:rPr>
              <a:t>Exploratory Data Analysis: </a:t>
            </a:r>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sym typeface="Darker Grotesque"/>
              </a:rPr>
              <a:t>Identified distinct crimes in Chicago (2022) and visualized the top 5 crimes.</a:t>
            </a:r>
          </a:p>
          <a:p>
            <a:pPr marL="412750" lvl="0" indent="-285750" algn="l" rtl="0">
              <a:spcBef>
                <a:spcPts val="0"/>
              </a:spcBef>
              <a:spcAft>
                <a:spcPts val="0"/>
              </a:spcAft>
              <a:buClr>
                <a:schemeClr val="lt2"/>
              </a:buClr>
              <a:buSzPts val="1600"/>
              <a:buFont typeface="Wingdings" panose="05000000000000000000" pitchFamily="2" charset="2"/>
              <a:buChar char="Ø"/>
            </a:pPr>
            <a:r>
              <a:rPr lang="en-US" sz="1500" dirty="0">
                <a:solidFill>
                  <a:schemeClr val="tx2"/>
                </a:solidFill>
                <a:latin typeface="Calibri" panose="020F0502020204030204" pitchFamily="34" charset="0"/>
                <a:ea typeface="Calibri" panose="020F0502020204030204" pitchFamily="34" charset="0"/>
                <a:cs typeface="Calibri" panose="020F0502020204030204" pitchFamily="34" charset="0"/>
                <a:sym typeface="Darker Grotesque"/>
              </a:rPr>
              <a:t>Feature Engineering</a:t>
            </a:r>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sym typeface="Darker Grotesque"/>
              </a:rPr>
              <a:t>: Converted datetime to extract month, day, and hour information.</a:t>
            </a:r>
          </a:p>
          <a:p>
            <a:pPr marL="127000" lvl="0" algn="l" rtl="0">
              <a:spcBef>
                <a:spcPts val="0"/>
              </a:spcBef>
              <a:spcAft>
                <a:spcPts val="0"/>
              </a:spcAft>
              <a:buClr>
                <a:schemeClr val="lt2"/>
              </a:buClr>
              <a:buSzPts val="1600"/>
            </a:pPr>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sym typeface="Darker Grotesque"/>
              </a:rPr>
              <a:t>Plotted crime frequency by month, revealing spikes in July, August, September, and October.</a:t>
            </a:r>
          </a:p>
          <a:p>
            <a:pPr marL="412750" lvl="0" indent="-285750" algn="l" rtl="0">
              <a:spcBef>
                <a:spcPts val="0"/>
              </a:spcBef>
              <a:spcAft>
                <a:spcPts val="0"/>
              </a:spcAft>
              <a:buClr>
                <a:schemeClr val="lt2"/>
              </a:buClr>
              <a:buSzPts val="1600"/>
              <a:buFont typeface="Wingdings" panose="05000000000000000000" pitchFamily="2" charset="2"/>
              <a:buChar char="Ø"/>
            </a:pPr>
            <a:r>
              <a:rPr lang="en-US" sz="1500" dirty="0">
                <a:solidFill>
                  <a:schemeClr val="tx2"/>
                </a:solidFill>
                <a:latin typeface="Calibri" panose="020F0502020204030204" pitchFamily="34" charset="0"/>
                <a:ea typeface="Calibri" panose="020F0502020204030204" pitchFamily="34" charset="0"/>
                <a:cs typeface="Calibri" panose="020F0502020204030204" pitchFamily="34" charset="0"/>
                <a:sym typeface="Darker Grotesque"/>
              </a:rPr>
              <a:t>Identified Unsafe Hours: </a:t>
            </a:r>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sym typeface="Darker Grotesque"/>
              </a:rPr>
              <a:t>Calculated crime occurrences by hour and visualized trends.</a:t>
            </a:r>
          </a:p>
          <a:p>
            <a:pPr marL="127000" lvl="0" algn="l" rtl="0">
              <a:spcBef>
                <a:spcPts val="0"/>
              </a:spcBef>
              <a:spcAft>
                <a:spcPts val="0"/>
              </a:spcAft>
              <a:buClr>
                <a:schemeClr val="lt2"/>
              </a:buClr>
              <a:buSzPts val="1600"/>
            </a:pPr>
            <a:r>
              <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sym typeface="Darker Grotesque"/>
              </a:rPr>
              <a:t>Observed a decrease in crime rates from midnight to early morning hours.</a:t>
            </a:r>
          </a:p>
        </p:txBody>
      </p:sp>
      <p:pic>
        <p:nvPicPr>
          <p:cNvPr id="3" name="Picture 2">
            <a:extLst>
              <a:ext uri="{FF2B5EF4-FFF2-40B4-BE49-F238E27FC236}">
                <a16:creationId xmlns:a16="http://schemas.microsoft.com/office/drawing/2014/main" id="{22162FC7-6F73-0755-21C2-E8A34B3054D2}"/>
              </a:ext>
            </a:extLst>
          </p:cNvPr>
          <p:cNvPicPr>
            <a:picLocks noChangeAspect="1"/>
          </p:cNvPicPr>
          <p:nvPr/>
        </p:nvPicPr>
        <p:blipFill>
          <a:blip r:embed="rId3"/>
          <a:stretch>
            <a:fillRect/>
          </a:stretch>
        </p:blipFill>
        <p:spPr>
          <a:xfrm>
            <a:off x="397043" y="3485666"/>
            <a:ext cx="2445704" cy="1509485"/>
          </a:xfrm>
          <a:prstGeom prst="rect">
            <a:avLst/>
          </a:prstGeom>
        </p:spPr>
      </p:pic>
      <p:pic>
        <p:nvPicPr>
          <p:cNvPr id="6" name="Picture 5">
            <a:extLst>
              <a:ext uri="{FF2B5EF4-FFF2-40B4-BE49-F238E27FC236}">
                <a16:creationId xmlns:a16="http://schemas.microsoft.com/office/drawing/2014/main" id="{EF04A0C6-5E75-98D0-6AA5-1705A1DABBF9}"/>
              </a:ext>
            </a:extLst>
          </p:cNvPr>
          <p:cNvPicPr>
            <a:picLocks noChangeAspect="1"/>
          </p:cNvPicPr>
          <p:nvPr/>
        </p:nvPicPr>
        <p:blipFill>
          <a:blip r:embed="rId4"/>
          <a:stretch>
            <a:fillRect/>
          </a:stretch>
        </p:blipFill>
        <p:spPr>
          <a:xfrm>
            <a:off x="3270941" y="3485666"/>
            <a:ext cx="2445705" cy="1595287"/>
          </a:xfrm>
          <a:prstGeom prst="rect">
            <a:avLst/>
          </a:prstGeom>
        </p:spPr>
      </p:pic>
      <p:pic>
        <p:nvPicPr>
          <p:cNvPr id="8" name="Picture 7">
            <a:extLst>
              <a:ext uri="{FF2B5EF4-FFF2-40B4-BE49-F238E27FC236}">
                <a16:creationId xmlns:a16="http://schemas.microsoft.com/office/drawing/2014/main" id="{2DDEE953-56DF-8C41-2D84-B50BD8025C69}"/>
              </a:ext>
            </a:extLst>
          </p:cNvPr>
          <p:cNvPicPr>
            <a:picLocks noChangeAspect="1"/>
          </p:cNvPicPr>
          <p:nvPr/>
        </p:nvPicPr>
        <p:blipFill>
          <a:blip r:embed="rId5"/>
          <a:stretch>
            <a:fillRect/>
          </a:stretch>
        </p:blipFill>
        <p:spPr>
          <a:xfrm>
            <a:off x="6090483" y="3528566"/>
            <a:ext cx="2656474" cy="1509485"/>
          </a:xfrm>
          <a:prstGeom prst="rect">
            <a:avLst/>
          </a:prstGeom>
        </p:spPr>
      </p:pic>
    </p:spTree>
    <p:extLst>
      <p:ext uri="{BB962C8B-B14F-4D97-AF65-F5344CB8AC3E}">
        <p14:creationId xmlns:p14="http://schemas.microsoft.com/office/powerpoint/2010/main" val="2893448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2E531-880A-063F-3C00-3A8AB30E9C45}"/>
              </a:ext>
            </a:extLst>
          </p:cNvPr>
          <p:cNvSpPr>
            <a:spLocks noGrp="1"/>
          </p:cNvSpPr>
          <p:nvPr>
            <p:ph type="ctrTitle"/>
          </p:nvPr>
        </p:nvSpPr>
        <p:spPr>
          <a:xfrm>
            <a:off x="636314" y="106325"/>
            <a:ext cx="7717200" cy="393405"/>
          </a:xfrm>
        </p:spPr>
        <p:txBody>
          <a:bodyPr/>
          <a:lstStyle/>
          <a:p>
            <a:r>
              <a:rPr lang="en-US" dirty="0"/>
              <a:t>Results</a:t>
            </a:r>
          </a:p>
        </p:txBody>
      </p:sp>
      <p:sp>
        <p:nvSpPr>
          <p:cNvPr id="3" name="TextBox 2">
            <a:extLst>
              <a:ext uri="{FF2B5EF4-FFF2-40B4-BE49-F238E27FC236}">
                <a16:creationId xmlns:a16="http://schemas.microsoft.com/office/drawing/2014/main" id="{48AC8A02-BA8B-4EC7-DBF1-6BFCD33618F7}"/>
              </a:ext>
            </a:extLst>
          </p:cNvPr>
          <p:cNvSpPr txBox="1"/>
          <p:nvPr/>
        </p:nvSpPr>
        <p:spPr>
          <a:xfrm>
            <a:off x="106326" y="606056"/>
            <a:ext cx="8864895" cy="4185761"/>
          </a:xfrm>
          <a:prstGeom prst="rect">
            <a:avLst/>
          </a:prstGeom>
          <a:noFill/>
        </p:spPr>
        <p:txBody>
          <a:bodyPr wrap="square" rtlCol="0">
            <a:spAutoFit/>
          </a:bodyPr>
          <a:lstStyle/>
          <a:p>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Utilizing Supervised Machine Learning to Predict Crime Hotspots, we categorize them into low (0), medium (1), and high alarm (2) levels. We've introduced a new feature, "alarm," as the dependent variable, while employing month, day, hour, and district as independent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variables </a:t>
            </a: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for training and testing the models.</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tabLst>
                <a:tab pos="7772400" algn="l"/>
              </a:tabLst>
            </a:pPr>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Decision Tree: Accuracy: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73.10%</a:t>
            </a:r>
          </a:p>
          <a:p>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Random Forest: Accuracy: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78.08%</a:t>
            </a:r>
          </a:p>
          <a:p>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Gradient Boosting Classifier: Accuracy: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79.88%</a:t>
            </a:r>
          </a:p>
          <a:p>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Logistic Regression: Accuracy: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76.31%</a:t>
            </a:r>
          </a:p>
          <a:p>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Support Vector Machine (SVM): Accuracy: </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76.47%</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Gradient Boosting Classifier achieved the highest accuracy (79.88%), followed by Random Forest.</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2. Decision Tree and Logistic Regression exhibited moderate performance.</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3. SVM had a similar accuracy to Logistic Regression but struggled with high alarm predictions.</a:t>
            </a:r>
          </a:p>
          <a:p>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US" dirty="0">
                <a:solidFill>
                  <a:schemeClr val="tx2"/>
                </a:solidFill>
                <a:latin typeface="Calibri" panose="020F0502020204030204" pitchFamily="34" charset="0"/>
                <a:ea typeface="Calibri" panose="020F0502020204030204" pitchFamily="34" charset="0"/>
                <a:cs typeface="Calibri" panose="020F0502020204030204" pitchFamily="34" charset="0"/>
              </a:rPr>
              <a:t>Limitations:</a:t>
            </a:r>
          </a:p>
          <a:p>
            <a:pPr algn="l">
              <a:buFont typeface="Arial" panose="020B0604020202020204" pitchFamily="34" charset="0"/>
              <a:buChar char="•"/>
            </a:pP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1. </a:t>
            </a: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Not all crimes had a good correlation with parameters such as latitude and longitude.</a:t>
            </a:r>
            <a:r>
              <a:rPr lang="en-US" b="0" i="0" dirty="0">
                <a:solidFill>
                  <a:srgbClr val="1F2328"/>
                </a:solidFill>
                <a:effectLst/>
                <a:latin typeface="Calibri" panose="020F0502020204030204" pitchFamily="34" charset="0"/>
                <a:ea typeface="Calibri" panose="020F0502020204030204" pitchFamily="34" charset="0"/>
                <a:cs typeface="Calibri" panose="020F0502020204030204" pitchFamily="34" charset="0"/>
              </a:rPr>
              <a:t>.</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 2. T</a:t>
            </a:r>
            <a:r>
              <a:rPr lang="en-US" b="0" i="0" dirty="0">
                <a:solidFill>
                  <a:schemeClr val="bg1"/>
                </a:solidFill>
                <a:effectLst/>
                <a:latin typeface="Calibri" panose="020F0502020204030204" pitchFamily="34" charset="0"/>
                <a:ea typeface="Calibri" panose="020F0502020204030204" pitchFamily="34" charset="0"/>
                <a:cs typeface="Calibri" panose="020F0502020204030204" pitchFamily="34" charset="0"/>
              </a:rPr>
              <a:t>he potential imbalance in the distribution of crime occurrences across different alarm levels may affect the accuracy of hotspot predictions. Addressing class imbalance through appropriate techniques could enhance the reliability of the predictive models.</a:t>
            </a:r>
            <a:endParaRPr lang="en-US"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3928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B371-5F68-BEB6-CC7C-9EC0422195F7}"/>
              </a:ext>
            </a:extLst>
          </p:cNvPr>
          <p:cNvSpPr>
            <a:spLocks noGrp="1"/>
          </p:cNvSpPr>
          <p:nvPr>
            <p:ph type="ctrTitle"/>
          </p:nvPr>
        </p:nvSpPr>
        <p:spPr>
          <a:xfrm>
            <a:off x="701748" y="220538"/>
            <a:ext cx="7687339" cy="422658"/>
          </a:xfrm>
        </p:spPr>
        <p:txBody>
          <a:bodyPr/>
          <a:lstStyle/>
          <a:p>
            <a:r>
              <a:rPr lang="en-US" dirty="0"/>
              <a:t>Results</a:t>
            </a:r>
          </a:p>
        </p:txBody>
      </p:sp>
      <p:sp>
        <p:nvSpPr>
          <p:cNvPr id="3" name="Google Shape;120;p16">
            <a:extLst>
              <a:ext uri="{FF2B5EF4-FFF2-40B4-BE49-F238E27FC236}">
                <a16:creationId xmlns:a16="http://schemas.microsoft.com/office/drawing/2014/main" id="{65AF1F34-695F-5EA9-D839-59BF37873776}"/>
              </a:ext>
            </a:extLst>
          </p:cNvPr>
          <p:cNvSpPr txBox="1"/>
          <p:nvPr/>
        </p:nvSpPr>
        <p:spPr>
          <a:xfrm>
            <a:off x="168442" y="733648"/>
            <a:ext cx="8795084" cy="4295552"/>
          </a:xfrm>
          <a:prstGeom prst="rect">
            <a:avLst/>
          </a:prstGeom>
          <a:noFill/>
          <a:ln>
            <a:noFill/>
          </a:ln>
        </p:spPr>
        <p:txBody>
          <a:bodyPr spcFirstLastPara="1" wrap="square" lIns="91425" tIns="91425" rIns="91425" bIns="91425" anchor="t" anchorCtr="0">
            <a:noAutofit/>
          </a:bodyPr>
          <a:lstStyle/>
          <a:p>
            <a:pPr marL="412750" lvl="0" indent="-285750" algn="l" rtl="0">
              <a:spcBef>
                <a:spcPts val="0"/>
              </a:spcBef>
              <a:spcAft>
                <a:spcPts val="0"/>
              </a:spcAft>
              <a:buClr>
                <a:schemeClr val="lt2"/>
              </a:buClr>
              <a:buSzPts val="1600"/>
              <a:buFont typeface="Wingdings" panose="05000000000000000000" pitchFamily="2" charset="2"/>
              <a:buChar char="Ø"/>
            </a:pPr>
            <a:endParaRPr lang="en-US" sz="1500" dirty="0">
              <a:solidFill>
                <a:srgbClr val="FFFFFF"/>
              </a:solidFill>
              <a:latin typeface="Calibri" panose="020F0502020204030204" pitchFamily="34" charset="0"/>
              <a:ea typeface="Calibri" panose="020F0502020204030204" pitchFamily="34" charset="0"/>
              <a:cs typeface="Calibri" panose="020F0502020204030204" pitchFamily="34" charset="0"/>
              <a:sym typeface="Darker Grotesque"/>
            </a:endParaRPr>
          </a:p>
        </p:txBody>
      </p:sp>
      <p:pic>
        <p:nvPicPr>
          <p:cNvPr id="5" name="Picture 4">
            <a:extLst>
              <a:ext uri="{FF2B5EF4-FFF2-40B4-BE49-F238E27FC236}">
                <a16:creationId xmlns:a16="http://schemas.microsoft.com/office/drawing/2014/main" id="{859838AB-2688-B35B-7C85-5AAD88B3E3DE}"/>
              </a:ext>
            </a:extLst>
          </p:cNvPr>
          <p:cNvPicPr>
            <a:picLocks noChangeAspect="1"/>
          </p:cNvPicPr>
          <p:nvPr/>
        </p:nvPicPr>
        <p:blipFill>
          <a:blip r:embed="rId2"/>
          <a:stretch>
            <a:fillRect/>
          </a:stretch>
        </p:blipFill>
        <p:spPr>
          <a:xfrm>
            <a:off x="180474" y="819118"/>
            <a:ext cx="2806996" cy="1865735"/>
          </a:xfrm>
          <a:prstGeom prst="rect">
            <a:avLst/>
          </a:prstGeom>
        </p:spPr>
      </p:pic>
      <p:sp>
        <p:nvSpPr>
          <p:cNvPr id="6" name="TextBox 5">
            <a:extLst>
              <a:ext uri="{FF2B5EF4-FFF2-40B4-BE49-F238E27FC236}">
                <a16:creationId xmlns:a16="http://schemas.microsoft.com/office/drawing/2014/main" id="{9B68513C-4E7D-DC01-CF02-9C0A097EFD1C}"/>
              </a:ext>
            </a:extLst>
          </p:cNvPr>
          <p:cNvSpPr txBox="1"/>
          <p:nvPr/>
        </p:nvSpPr>
        <p:spPr>
          <a:xfrm>
            <a:off x="490396" y="511341"/>
            <a:ext cx="2082683" cy="307777"/>
          </a:xfrm>
          <a:prstGeom prst="rect">
            <a:avLst/>
          </a:prstGeom>
          <a:noFill/>
        </p:spPr>
        <p:txBody>
          <a:bodyPr wrap="square" rtlCol="0">
            <a:spAutoFit/>
          </a:bodyPr>
          <a:lstStyle/>
          <a:p>
            <a:r>
              <a:rPr lang="en-US" dirty="0">
                <a:solidFill>
                  <a:schemeClr val="bg1"/>
                </a:solidFill>
              </a:rPr>
              <a:t>Decision Tree Classifier</a:t>
            </a:r>
          </a:p>
        </p:txBody>
      </p:sp>
      <p:pic>
        <p:nvPicPr>
          <p:cNvPr id="8" name="Picture 7">
            <a:extLst>
              <a:ext uri="{FF2B5EF4-FFF2-40B4-BE49-F238E27FC236}">
                <a16:creationId xmlns:a16="http://schemas.microsoft.com/office/drawing/2014/main" id="{75A7E500-E256-4976-D484-59BA8951AB6E}"/>
              </a:ext>
            </a:extLst>
          </p:cNvPr>
          <p:cNvPicPr>
            <a:picLocks noChangeAspect="1"/>
          </p:cNvPicPr>
          <p:nvPr/>
        </p:nvPicPr>
        <p:blipFill>
          <a:blip r:embed="rId3"/>
          <a:stretch>
            <a:fillRect/>
          </a:stretch>
        </p:blipFill>
        <p:spPr>
          <a:xfrm>
            <a:off x="128239" y="3024145"/>
            <a:ext cx="2806996" cy="1881581"/>
          </a:xfrm>
          <a:prstGeom prst="rect">
            <a:avLst/>
          </a:prstGeom>
        </p:spPr>
      </p:pic>
      <p:sp>
        <p:nvSpPr>
          <p:cNvPr id="9" name="TextBox 8">
            <a:extLst>
              <a:ext uri="{FF2B5EF4-FFF2-40B4-BE49-F238E27FC236}">
                <a16:creationId xmlns:a16="http://schemas.microsoft.com/office/drawing/2014/main" id="{5FAA2996-4997-D32D-9C20-5863EA5B74E7}"/>
              </a:ext>
            </a:extLst>
          </p:cNvPr>
          <p:cNvSpPr txBox="1"/>
          <p:nvPr/>
        </p:nvSpPr>
        <p:spPr>
          <a:xfrm>
            <a:off x="297712" y="2716368"/>
            <a:ext cx="2668772" cy="307777"/>
          </a:xfrm>
          <a:prstGeom prst="rect">
            <a:avLst/>
          </a:prstGeom>
          <a:noFill/>
        </p:spPr>
        <p:txBody>
          <a:bodyPr wrap="square" rtlCol="0">
            <a:spAutoFit/>
          </a:bodyPr>
          <a:lstStyle/>
          <a:p>
            <a:r>
              <a:rPr lang="en-US" dirty="0">
                <a:solidFill>
                  <a:schemeClr val="bg1"/>
                </a:solidFill>
              </a:rPr>
              <a:t>Random Forest Classifier</a:t>
            </a:r>
          </a:p>
        </p:txBody>
      </p:sp>
      <p:pic>
        <p:nvPicPr>
          <p:cNvPr id="11" name="Picture 10">
            <a:extLst>
              <a:ext uri="{FF2B5EF4-FFF2-40B4-BE49-F238E27FC236}">
                <a16:creationId xmlns:a16="http://schemas.microsoft.com/office/drawing/2014/main" id="{9E2FE654-AE06-0F2D-9509-58CCD91C0E5A}"/>
              </a:ext>
            </a:extLst>
          </p:cNvPr>
          <p:cNvPicPr>
            <a:picLocks noChangeAspect="1"/>
          </p:cNvPicPr>
          <p:nvPr/>
        </p:nvPicPr>
        <p:blipFill>
          <a:blip r:embed="rId4"/>
          <a:stretch>
            <a:fillRect/>
          </a:stretch>
        </p:blipFill>
        <p:spPr>
          <a:xfrm>
            <a:off x="3296233" y="1571498"/>
            <a:ext cx="2668772" cy="2140378"/>
          </a:xfrm>
          <a:prstGeom prst="rect">
            <a:avLst/>
          </a:prstGeom>
        </p:spPr>
      </p:pic>
      <p:sp>
        <p:nvSpPr>
          <p:cNvPr id="12" name="TextBox 11">
            <a:extLst>
              <a:ext uri="{FF2B5EF4-FFF2-40B4-BE49-F238E27FC236}">
                <a16:creationId xmlns:a16="http://schemas.microsoft.com/office/drawing/2014/main" id="{DE587622-2BED-A845-BE0F-3DEF946CEF89}"/>
              </a:ext>
            </a:extLst>
          </p:cNvPr>
          <p:cNvSpPr txBox="1"/>
          <p:nvPr/>
        </p:nvSpPr>
        <p:spPr>
          <a:xfrm>
            <a:off x="3306726" y="1263721"/>
            <a:ext cx="2668772" cy="307777"/>
          </a:xfrm>
          <a:prstGeom prst="rect">
            <a:avLst/>
          </a:prstGeom>
          <a:noFill/>
        </p:spPr>
        <p:txBody>
          <a:bodyPr wrap="square" rtlCol="0">
            <a:spAutoFit/>
          </a:bodyPr>
          <a:lstStyle/>
          <a:p>
            <a:r>
              <a:rPr lang="en-US" dirty="0">
                <a:solidFill>
                  <a:schemeClr val="bg1"/>
                </a:solidFill>
              </a:rPr>
              <a:t>Gradient Boosting Classifier</a:t>
            </a:r>
          </a:p>
        </p:txBody>
      </p:sp>
      <p:pic>
        <p:nvPicPr>
          <p:cNvPr id="14" name="Picture 13">
            <a:extLst>
              <a:ext uri="{FF2B5EF4-FFF2-40B4-BE49-F238E27FC236}">
                <a16:creationId xmlns:a16="http://schemas.microsoft.com/office/drawing/2014/main" id="{5DA61ADB-417F-869E-C158-75B32FD3A4E2}"/>
              </a:ext>
            </a:extLst>
          </p:cNvPr>
          <p:cNvPicPr>
            <a:picLocks noChangeAspect="1"/>
          </p:cNvPicPr>
          <p:nvPr/>
        </p:nvPicPr>
        <p:blipFill>
          <a:blip r:embed="rId5"/>
          <a:stretch>
            <a:fillRect/>
          </a:stretch>
        </p:blipFill>
        <p:spPr>
          <a:xfrm>
            <a:off x="6334957" y="760083"/>
            <a:ext cx="2668772" cy="2051673"/>
          </a:xfrm>
          <a:prstGeom prst="rect">
            <a:avLst/>
          </a:prstGeom>
        </p:spPr>
      </p:pic>
      <p:sp>
        <p:nvSpPr>
          <p:cNvPr id="15" name="TextBox 14">
            <a:extLst>
              <a:ext uri="{FF2B5EF4-FFF2-40B4-BE49-F238E27FC236}">
                <a16:creationId xmlns:a16="http://schemas.microsoft.com/office/drawing/2014/main" id="{4B120143-34FE-6D2F-9C28-128766C4489A}"/>
              </a:ext>
            </a:extLst>
          </p:cNvPr>
          <p:cNvSpPr txBox="1"/>
          <p:nvPr/>
        </p:nvSpPr>
        <p:spPr>
          <a:xfrm>
            <a:off x="6273491" y="476529"/>
            <a:ext cx="2668772" cy="307777"/>
          </a:xfrm>
          <a:prstGeom prst="rect">
            <a:avLst/>
          </a:prstGeom>
          <a:noFill/>
        </p:spPr>
        <p:txBody>
          <a:bodyPr wrap="square" rtlCol="0">
            <a:spAutoFit/>
          </a:bodyPr>
          <a:lstStyle/>
          <a:p>
            <a:r>
              <a:rPr lang="en-US" dirty="0">
                <a:solidFill>
                  <a:schemeClr val="bg1"/>
                </a:solidFill>
              </a:rPr>
              <a:t>Logistic Regression</a:t>
            </a:r>
          </a:p>
        </p:txBody>
      </p:sp>
      <p:pic>
        <p:nvPicPr>
          <p:cNvPr id="17" name="Picture 16">
            <a:extLst>
              <a:ext uri="{FF2B5EF4-FFF2-40B4-BE49-F238E27FC236}">
                <a16:creationId xmlns:a16="http://schemas.microsoft.com/office/drawing/2014/main" id="{03E0111B-42A0-7E22-63B4-1329822A6499}"/>
              </a:ext>
            </a:extLst>
          </p:cNvPr>
          <p:cNvPicPr>
            <a:picLocks noChangeAspect="1"/>
          </p:cNvPicPr>
          <p:nvPr/>
        </p:nvPicPr>
        <p:blipFill>
          <a:blip r:embed="rId6"/>
          <a:stretch>
            <a:fillRect/>
          </a:stretch>
        </p:blipFill>
        <p:spPr>
          <a:xfrm>
            <a:off x="6306786" y="3069754"/>
            <a:ext cx="2635477" cy="1881581"/>
          </a:xfrm>
          <a:prstGeom prst="rect">
            <a:avLst/>
          </a:prstGeom>
        </p:spPr>
      </p:pic>
      <p:sp>
        <p:nvSpPr>
          <p:cNvPr id="18" name="TextBox 17">
            <a:extLst>
              <a:ext uri="{FF2B5EF4-FFF2-40B4-BE49-F238E27FC236}">
                <a16:creationId xmlns:a16="http://schemas.microsoft.com/office/drawing/2014/main" id="{812F3FE7-3420-4424-655D-E763DFEA3843}"/>
              </a:ext>
            </a:extLst>
          </p:cNvPr>
          <p:cNvSpPr txBox="1"/>
          <p:nvPr/>
        </p:nvSpPr>
        <p:spPr>
          <a:xfrm>
            <a:off x="6346989" y="2761098"/>
            <a:ext cx="2668772" cy="307777"/>
          </a:xfrm>
          <a:prstGeom prst="rect">
            <a:avLst/>
          </a:prstGeom>
          <a:noFill/>
        </p:spPr>
        <p:txBody>
          <a:bodyPr wrap="square" rtlCol="0">
            <a:spAutoFit/>
          </a:bodyPr>
          <a:lstStyle/>
          <a:p>
            <a:r>
              <a:rPr lang="en-US" dirty="0">
                <a:solidFill>
                  <a:schemeClr val="bg1"/>
                </a:solidFill>
              </a:rPr>
              <a:t>SVM</a:t>
            </a:r>
          </a:p>
        </p:txBody>
      </p:sp>
    </p:spTree>
    <p:extLst>
      <p:ext uri="{BB962C8B-B14F-4D97-AF65-F5344CB8AC3E}">
        <p14:creationId xmlns:p14="http://schemas.microsoft.com/office/powerpoint/2010/main" val="341937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ctrTitle"/>
          </p:nvPr>
        </p:nvSpPr>
        <p:spPr>
          <a:xfrm>
            <a:off x="713425" y="425075"/>
            <a:ext cx="7717200" cy="375025"/>
          </a:xfrm>
          <a:prstGeom prst="rect">
            <a:avLst/>
          </a:prstGeom>
        </p:spPr>
        <p:txBody>
          <a:bodyPr spcFirstLastPara="1" wrap="square" lIns="91425" tIns="91425" rIns="91425" bIns="91425" anchor="t" anchorCtr="0">
            <a:noAutofit/>
          </a:bodyPr>
          <a:lstStyle/>
          <a:p>
            <a:pPr marL="0" lvl="0" indent="0" algn="l" rtl="0">
              <a:spcBef>
                <a:spcPts val="0"/>
              </a:spcBef>
              <a:spcAft>
                <a:spcPts val="200"/>
              </a:spcAft>
              <a:buNone/>
            </a:pPr>
            <a:r>
              <a:rPr lang="en-US" sz="1800" dirty="0"/>
              <a:t>Conclusion</a:t>
            </a:r>
            <a:endParaRPr sz="1800" dirty="0"/>
          </a:p>
        </p:txBody>
      </p:sp>
      <p:sp>
        <p:nvSpPr>
          <p:cNvPr id="120" name="Google Shape;120;p16"/>
          <p:cNvSpPr txBox="1"/>
          <p:nvPr/>
        </p:nvSpPr>
        <p:spPr>
          <a:xfrm>
            <a:off x="688511" y="800100"/>
            <a:ext cx="7717200" cy="1246494"/>
          </a:xfrm>
          <a:prstGeom prst="rect">
            <a:avLst/>
          </a:prstGeom>
          <a:noFill/>
          <a:ln>
            <a:noFill/>
          </a:ln>
        </p:spPr>
        <p:txBody>
          <a:bodyPr spcFirstLastPara="1" wrap="square" lIns="91425" tIns="91425" rIns="91425" bIns="91425" anchor="t" anchorCtr="0">
            <a:noAutofit/>
          </a:bodyPr>
          <a:lstStyle/>
          <a:p>
            <a:pPr marL="127000" lvl="0" algn="l" rtl="0">
              <a:spcBef>
                <a:spcPts val="0"/>
              </a:spcBef>
              <a:spcAft>
                <a:spcPts val="0"/>
              </a:spcAft>
              <a:buClr>
                <a:schemeClr val="lt2"/>
              </a:buClr>
              <a:buSzPts val="1600"/>
            </a:pPr>
            <a:r>
              <a:rPr lang="en-US" sz="1600" dirty="0">
                <a:solidFill>
                  <a:srgbClr val="FFFFFF"/>
                </a:solidFill>
                <a:latin typeface="Darker Grotesque"/>
                <a:ea typeface="Darker Grotesque"/>
                <a:cs typeface="Darker Grotesque"/>
                <a:sym typeface="Darker Grotesque"/>
              </a:rPr>
              <a:t>In conclusion, our project has utilized advanced data analysis techniques to analyze crime data from the city of Chicago in 2022. Through exploratory data analysis, feature engineering, and supervised machine learning, we have identified trends, patterns, and hotspots within the city's criminal landscape. </a:t>
            </a:r>
            <a:endParaRPr dirty="0">
              <a:solidFill>
                <a:srgbClr val="FFFFFF"/>
              </a:solidFill>
              <a:latin typeface="Darker Grotesque"/>
              <a:ea typeface="Darker Grotesque"/>
              <a:cs typeface="Darker Grotesque"/>
              <a:sym typeface="Darker Grotesque"/>
            </a:endParaRPr>
          </a:p>
        </p:txBody>
      </p:sp>
      <p:sp>
        <p:nvSpPr>
          <p:cNvPr id="5" name="TextBox 4">
            <a:extLst>
              <a:ext uri="{FF2B5EF4-FFF2-40B4-BE49-F238E27FC236}">
                <a16:creationId xmlns:a16="http://schemas.microsoft.com/office/drawing/2014/main" id="{297328CD-7CE7-84DF-D4ED-EC5A813B74BF}"/>
              </a:ext>
            </a:extLst>
          </p:cNvPr>
          <p:cNvSpPr txBox="1"/>
          <p:nvPr/>
        </p:nvSpPr>
        <p:spPr>
          <a:xfrm>
            <a:off x="713425" y="2387084"/>
            <a:ext cx="1790700" cy="369332"/>
          </a:xfrm>
          <a:prstGeom prst="rect">
            <a:avLst/>
          </a:prstGeom>
          <a:noFill/>
        </p:spPr>
        <p:txBody>
          <a:bodyPr wrap="square" rtlCol="0">
            <a:spAutoFit/>
          </a:bodyPr>
          <a:lstStyle/>
          <a:p>
            <a:r>
              <a:rPr lang="en-US" sz="1800" dirty="0">
                <a:solidFill>
                  <a:schemeClr val="tx2"/>
                </a:solidFill>
                <a:latin typeface="Rubik Black" panose="020B0604020202020204" charset="-79"/>
                <a:cs typeface="Rubik Black" panose="020B0604020202020204" charset="-79"/>
              </a:rPr>
              <a:t>Future Work</a:t>
            </a:r>
          </a:p>
        </p:txBody>
      </p:sp>
      <p:sp>
        <p:nvSpPr>
          <p:cNvPr id="9" name="TextBox 8">
            <a:extLst>
              <a:ext uri="{FF2B5EF4-FFF2-40B4-BE49-F238E27FC236}">
                <a16:creationId xmlns:a16="http://schemas.microsoft.com/office/drawing/2014/main" id="{B696E364-D77A-E3F4-58C1-40200A352762}"/>
              </a:ext>
            </a:extLst>
          </p:cNvPr>
          <p:cNvSpPr txBox="1"/>
          <p:nvPr/>
        </p:nvSpPr>
        <p:spPr>
          <a:xfrm>
            <a:off x="558517" y="2910455"/>
            <a:ext cx="7977187" cy="1323439"/>
          </a:xfrm>
          <a:prstGeom prst="rect">
            <a:avLst/>
          </a:prstGeom>
          <a:noFill/>
        </p:spPr>
        <p:txBody>
          <a:bodyPr wrap="square">
            <a:spAutoFit/>
          </a:bodyPr>
          <a:lstStyle/>
          <a:p>
            <a:pPr marL="285750" indent="-285750">
              <a:buClr>
                <a:schemeClr val="bg1"/>
              </a:buClr>
              <a:buFont typeface="Wingdings" panose="05000000000000000000" pitchFamily="2" charset="2"/>
              <a:buChar char="v"/>
            </a:pPr>
            <a:r>
              <a:rPr lang="en-US" sz="1600" dirty="0">
                <a:solidFill>
                  <a:schemeClr val="bg1"/>
                </a:solidFill>
                <a:latin typeface="Darker Grotesque" panose="020B0604020202020204" charset="0"/>
                <a:cs typeface="Rubik Black" panose="020B0604020202020204" charset="-79"/>
              </a:rPr>
              <a:t>Compare crime occurrence between day and night to identify crimes more prevalent during certain times, aiding in targeted policing strategies.</a:t>
            </a:r>
          </a:p>
          <a:p>
            <a:pPr marL="285750" indent="-285750">
              <a:buClr>
                <a:schemeClr val="bg1"/>
              </a:buClr>
              <a:buFont typeface="Wingdings" panose="05000000000000000000" pitchFamily="2" charset="2"/>
              <a:buChar char="v"/>
            </a:pPr>
            <a:r>
              <a:rPr lang="en-US" sz="1600" dirty="0">
                <a:solidFill>
                  <a:schemeClr val="bg1"/>
                </a:solidFill>
                <a:latin typeface="Darker Grotesque" panose="020B0604020202020204" charset="0"/>
                <a:cs typeface="Rubik Black" panose="020B0604020202020204" charset="-79"/>
              </a:rPr>
              <a:t>Explore additional datasets spanning multiple years for comprehensive analysis to understand the relationship between crime types and arrest rates to identify patterns and prioritize law enforcement efforts accordingly.</a:t>
            </a:r>
          </a:p>
        </p:txBody>
      </p:sp>
    </p:spTree>
    <p:extLst>
      <p:ext uri="{BB962C8B-B14F-4D97-AF65-F5344CB8AC3E}">
        <p14:creationId xmlns:p14="http://schemas.microsoft.com/office/powerpoint/2010/main" val="2890139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5"/>
          <p:cNvSpPr txBox="1">
            <a:spLocks noGrp="1"/>
          </p:cNvSpPr>
          <p:nvPr>
            <p:ph type="ctrTitle"/>
          </p:nvPr>
        </p:nvSpPr>
        <p:spPr>
          <a:xfrm>
            <a:off x="551145" y="162838"/>
            <a:ext cx="7277621" cy="4521896"/>
          </a:xfrm>
          <a:prstGeom prst="rect">
            <a:avLst/>
          </a:prstGeom>
        </p:spPr>
        <p:txBody>
          <a:bodyPr spcFirstLastPara="1" wrap="square" lIns="91425" tIns="91425" rIns="91425" bIns="91425" anchor="b" anchorCtr="0">
            <a:noAutofit/>
          </a:bodyPr>
          <a:lstStyle/>
          <a:p>
            <a:pPr lvl="0" algn="ctr" rtl="0">
              <a:lnSpc>
                <a:spcPct val="100000"/>
              </a:lnSpc>
              <a:spcBef>
                <a:spcPts val="0"/>
              </a:spcBef>
              <a:spcAft>
                <a:spcPts val="0"/>
              </a:spcAft>
            </a:pPr>
            <a:r>
              <a:rPr lang="en-US" sz="4800" dirty="0">
                <a:solidFill>
                  <a:schemeClr val="lt1"/>
                </a:solidFill>
              </a:rPr>
              <a:t>THANK YOU </a:t>
            </a:r>
            <a:br>
              <a:rPr lang="en-US" sz="1400" dirty="0">
                <a:solidFill>
                  <a:schemeClr val="lt1"/>
                </a:solidFill>
              </a:rPr>
            </a:br>
            <a:br>
              <a:rPr lang="en-US" sz="1400" dirty="0">
                <a:solidFill>
                  <a:schemeClr val="lt1"/>
                </a:solidFill>
              </a:rPr>
            </a:br>
            <a:br>
              <a:rPr lang="en-US" sz="1400" dirty="0">
                <a:solidFill>
                  <a:schemeClr val="lt1"/>
                </a:solidFill>
              </a:rPr>
            </a:br>
            <a:br>
              <a:rPr lang="en-US" sz="1400" dirty="0">
                <a:solidFill>
                  <a:schemeClr val="lt1"/>
                </a:solidFill>
              </a:rPr>
            </a:br>
            <a:br>
              <a:rPr lang="en-US" sz="1400" dirty="0">
                <a:solidFill>
                  <a:schemeClr val="lt1"/>
                </a:solidFill>
              </a:rPr>
            </a:br>
            <a:br>
              <a:rPr lang="en-US" sz="1400" dirty="0">
                <a:solidFill>
                  <a:schemeClr val="lt1"/>
                </a:solidFill>
              </a:rPr>
            </a:br>
            <a:br>
              <a:rPr lang="en-US" sz="1400" dirty="0">
                <a:solidFill>
                  <a:schemeClr val="lt1"/>
                </a:solidFill>
              </a:rPr>
            </a:br>
            <a:br>
              <a:rPr lang="en-US" sz="1400" dirty="0">
                <a:solidFill>
                  <a:schemeClr val="lt1"/>
                </a:solidFill>
              </a:rPr>
            </a:br>
            <a:br>
              <a:rPr lang="en-US" sz="1400" dirty="0">
                <a:solidFill>
                  <a:schemeClr val="lt1"/>
                </a:solidFill>
              </a:rPr>
            </a:br>
            <a:endParaRPr lang="en-US" sz="1400" dirty="0">
              <a:solidFill>
                <a:schemeClr val="lt1"/>
              </a:solidFill>
            </a:endParaRPr>
          </a:p>
        </p:txBody>
      </p:sp>
    </p:spTree>
    <p:extLst>
      <p:ext uri="{BB962C8B-B14F-4D97-AF65-F5344CB8AC3E}">
        <p14:creationId xmlns:p14="http://schemas.microsoft.com/office/powerpoint/2010/main" val="1585602669"/>
      </p:ext>
    </p:extLst>
  </p:cSld>
  <p:clrMapOvr>
    <a:masterClrMapping/>
  </p:clrMapOvr>
</p:sld>
</file>

<file path=ppt/theme/theme1.xml><?xml version="1.0" encoding="utf-8"?>
<a:theme xmlns:a="http://schemas.openxmlformats.org/drawingml/2006/main" name="Warning Yellow Tape Crime Scene Investigation for College Infographics by Slidesgo">
  <a:themeElements>
    <a:clrScheme name="Simple Light">
      <a:dk1>
        <a:srgbClr val="252525"/>
      </a:dk1>
      <a:lt1>
        <a:srgbClr val="FFFFFF"/>
      </a:lt1>
      <a:dk2>
        <a:srgbClr val="E94003"/>
      </a:dk2>
      <a:lt2>
        <a:srgbClr val="FDE300"/>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318</TotalTime>
  <Words>722</Words>
  <Application>Microsoft Office PowerPoint</Application>
  <PresentationFormat>On-screen Show (16:9)</PresentationFormat>
  <Paragraphs>56</Paragraphs>
  <Slides>8</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Darker Grotesque</vt:lpstr>
      <vt:lpstr>Arial</vt:lpstr>
      <vt:lpstr>Calibri</vt:lpstr>
      <vt:lpstr>Darker Grotesque SemiBold</vt:lpstr>
      <vt:lpstr>Rubik Black</vt:lpstr>
      <vt:lpstr>Wingdings</vt:lpstr>
      <vt:lpstr>Rubik Distressed</vt:lpstr>
      <vt:lpstr>Warning Yellow Tape Crime Scene Investigation for College Infographics by Slidesgo</vt:lpstr>
      <vt:lpstr>     PROJECT ON CHICAGO CRIME ANALYSIS      GROUP J    TEJASHREE RAJAGOPALAN</vt:lpstr>
      <vt:lpstr>Introduction</vt:lpstr>
      <vt:lpstr>Dataset Description</vt:lpstr>
      <vt:lpstr>Analysis</vt:lpstr>
      <vt:lpstr>Results</vt:lpstr>
      <vt:lpstr>Results</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 ADM 812-203 MIL SPRING 2024     PROJECT ON CHICAGO CRIME ANALYSIS         GROUP J- TEAM MEMBERS    PAUL MICHAEL KINGSLEY   BUU TRI VINH LE   TEJASHREE RAJAGOPALAN   </dc:title>
  <cp:lastModifiedBy>Tejashree Rajagopalan</cp:lastModifiedBy>
  <cp:revision>19</cp:revision>
  <dcterms:modified xsi:type="dcterms:W3CDTF">2024-05-20T20:12:52Z</dcterms:modified>
</cp:coreProperties>
</file>