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1302-1EC8-1469-A889-4A8497448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6C327-2E80-B21E-C223-6A2258953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E88D-F4E1-C539-E1C7-2DE61263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B1375-3030-2482-6FE9-4C381104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E78F-B9DA-A49A-E6B2-B82D6851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27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36BD-873D-3CE8-E19D-AC6D8C4D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B9F74-BF0F-AB0C-8F84-68EF34E28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97BF-6092-6F62-76B7-913910CC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42A7-233F-F9DE-7CE9-25B216DB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B409-309B-E007-77FD-01945C87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0DD97-A387-F5C3-29A2-39E12EA8C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3A439-64CD-9669-60DE-BA078323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A51E-D9BA-3E57-9691-46214FF7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863DB-2FE8-A2D8-E78D-AAD3BEB6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AE6C-F3B6-5B30-5052-5DAF901B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7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691D-9E3C-3ACD-553C-896DBB72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1FA9-D4AD-10A7-FCE4-9FE1E572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278E-1335-0DBA-AE3A-1984D385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D9D71-F1DB-537F-0281-404ADADC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9A67-FB7D-9A21-1FCA-D779D273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1B05-B97A-CA89-0FB8-D3A98598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DC2A5-1099-EA55-1BA9-24B026A3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85E7-A2D9-F03C-3F98-BA199C27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C2C-E720-18B7-64A5-C25DAE91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927D-763D-322F-C9FB-15408C44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3C98-DB20-F323-3D56-BB7A3B80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AABB-A914-6115-39E1-2DE023BD0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0807-019B-E7B2-E79F-5858ED6F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6926C-FB37-DE40-75C7-D5EAC3B2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AD24-7862-84A7-234E-481DA894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8F5EE-C2F7-68B9-C48A-8B0CA07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C0A2-8294-92FC-DD3A-6DB70EFB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487F-A769-361C-B44E-8316292F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D4461-ED56-FD85-6F6B-B18B0D27B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04E26-F10B-C97E-016C-724EE2790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95778-3A35-2706-D31E-4CEFD6A34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836CC-D32A-11DD-CD17-FC198A32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BB32C-68A1-D102-053E-9E9208EE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3D36D-93F5-E3E4-42AD-A9E0393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8309-E104-7941-CAA8-11C83C28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E65AD-8638-BEB7-471B-BA80D8B3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92A64-795B-C6F2-12B5-7B530E9B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83E93-941A-54F3-FC67-D61EA66E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0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E3EA9-712F-B95F-487C-AB616066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F28DB-5A79-9328-936C-CA482128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3142-040F-1CC1-FE3E-3B1B1CFF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9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C5BF-92A0-80CB-77EF-6096CDCD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7B15-A51C-3659-2221-05B5832E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B4FFA-31CF-59CC-3983-1E46C7EC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667B1-DC9C-5B28-C59D-F8912283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13B0F-690B-6121-6881-74DD1886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6CCE-B228-6B40-4954-C7009703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0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D7DB-2457-DBFC-6218-10E3212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5AE7E-14D3-C16D-9E6E-34001E8D3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AAAC4-798F-2A1B-FD80-CDF894C9C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39B08-CE94-F368-D62B-5FD62442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703ED-B847-3FED-F2AE-5C8F1060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84DA-DD84-0A43-3E21-A7F3B56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9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7CA78-694B-A056-4392-354C9429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59CD8-46C1-961E-280D-C54F65B3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A3DA-1900-16FA-8EF2-A4D09CB00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0094-6AA6-439E-BCE0-0AA16EBE66CB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DFCD-C8F2-3278-3D65-D54F3D863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D4CA-CE9E-6A37-60FC-5D77F0256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F9CF72-6386-B35A-F1B4-5F4E0ABB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Query all the customers having car model Pulsar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AFBA27-1887-A17F-DA1D-BB5D61C5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err="1"/>
              <a:t>nissan_dataset</a:t>
            </a:r>
            <a:r>
              <a:rPr lang="en-US" sz="2000" dirty="0"/>
              <a:t> where model = 'pulsar';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077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F7CD3-AD9C-B54C-4D4F-DBC4262B9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3" y="709127"/>
            <a:ext cx="2411120" cy="4730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F281C-FD9D-068F-7AAA-F07A310C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47" y="709127"/>
            <a:ext cx="2411120" cy="473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F5CBC-5E93-9622-C0CE-4B2908FD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650" y="709127"/>
            <a:ext cx="2336165" cy="4730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5B5208-98D2-956E-C202-A89E8C08A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380" y="709127"/>
            <a:ext cx="2410637" cy="4730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BD1EF-781C-F271-F97B-C55D59F2C13D}"/>
              </a:ext>
            </a:extLst>
          </p:cNvPr>
          <p:cNvSpPr txBox="1"/>
          <p:nvPr/>
        </p:nvSpPr>
        <p:spPr>
          <a:xfrm>
            <a:off x="1544342" y="41988"/>
            <a:ext cx="262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17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EF0-D695-AAAB-8FA2-1E1E2045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0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7. Create a copy of a original table, from that copied table insert a new record into the table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6FF-47F1-7F49-2804-DC691833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create view models as </a:t>
            </a:r>
          </a:p>
          <a:p>
            <a:pPr marL="0" indent="0">
              <a:buNone/>
            </a:pPr>
            <a:r>
              <a:rPr lang="en-IN" sz="2000" dirty="0"/>
              <a:t>select id, </a:t>
            </a:r>
            <a:r>
              <a:rPr lang="en-IN" sz="2000" dirty="0" err="1"/>
              <a:t>full_name</a:t>
            </a:r>
            <a:r>
              <a:rPr lang="en-IN" sz="2000" dirty="0"/>
              <a:t>, model, performance from </a:t>
            </a:r>
            <a:r>
              <a:rPr lang="en-IN" sz="2000" dirty="0" err="1"/>
              <a:t>nissan_dataset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insert into models values (10001,'Tejashri </a:t>
            </a:r>
            <a:r>
              <a:rPr lang="en-IN" sz="2000" dirty="0" err="1"/>
              <a:t>Patil','Maxima</a:t>
            </a:r>
            <a:r>
              <a:rPr lang="en-IN" sz="2000" dirty="0"/>
              <a:t>', 340);</a:t>
            </a:r>
          </a:p>
          <a:p>
            <a:pPr marL="0" indent="0">
              <a:buNone/>
            </a:pPr>
            <a:r>
              <a:rPr lang="en-IN" sz="2000" dirty="0"/>
              <a:t>select * from models;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AD417-9E51-78AE-E036-F6FCD34D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25" y="2842451"/>
            <a:ext cx="4571122" cy="20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AB8-2C02-A1CB-B694-8C908FC7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0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8. Create a procedure for inserting a new record in a table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A366-4955-CC0B-639B-5ADCE4C2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04"/>
            <a:ext cx="10515600" cy="602757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delimiter 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create procedure </a:t>
            </a:r>
            <a:r>
              <a:rPr lang="en-IN" sz="2000" dirty="0" err="1"/>
              <a:t>addentry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in </a:t>
            </a:r>
            <a:r>
              <a:rPr lang="en-IN" sz="2000" dirty="0" err="1"/>
              <a:t>nid</a:t>
            </a:r>
            <a:r>
              <a:rPr lang="en-IN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	in </a:t>
            </a:r>
            <a:r>
              <a:rPr lang="en-IN" sz="2000" dirty="0" err="1"/>
              <a:t>nfull_name</a:t>
            </a:r>
            <a:r>
              <a:rPr lang="en-IN" sz="2000" dirty="0"/>
              <a:t> text,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	in </a:t>
            </a:r>
            <a:r>
              <a:rPr lang="en-IN" sz="2000" dirty="0" err="1"/>
              <a:t>nage</a:t>
            </a:r>
            <a:r>
              <a:rPr lang="en-IN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	in </a:t>
            </a:r>
            <a:r>
              <a:rPr lang="en-IN" sz="2000" dirty="0" err="1"/>
              <a:t>ngender</a:t>
            </a:r>
            <a:r>
              <a:rPr lang="en-IN" sz="2000" dirty="0"/>
              <a:t> text,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	in </a:t>
            </a:r>
            <a:r>
              <a:rPr lang="en-IN" sz="2000" dirty="0" err="1"/>
              <a:t>nmodel</a:t>
            </a:r>
            <a:r>
              <a:rPr lang="en-IN" sz="2000" dirty="0"/>
              <a:t> text,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	in </a:t>
            </a:r>
            <a:r>
              <a:rPr lang="en-IN" sz="2000" dirty="0" err="1"/>
              <a:t>ncolor</a:t>
            </a:r>
            <a:r>
              <a:rPr lang="en-IN" sz="2000" dirty="0"/>
              <a:t> text,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	in </a:t>
            </a:r>
            <a:r>
              <a:rPr lang="en-IN" sz="2000" dirty="0" err="1"/>
              <a:t>nperformance</a:t>
            </a:r>
            <a:r>
              <a:rPr lang="en-IN" sz="2000" dirty="0"/>
              <a:t> int,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	in </a:t>
            </a:r>
            <a:r>
              <a:rPr lang="en-IN" sz="2000" dirty="0" err="1"/>
              <a:t>nkm</a:t>
            </a:r>
            <a:r>
              <a:rPr lang="en-IN" sz="2000" dirty="0"/>
              <a:t> int,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in </a:t>
            </a:r>
            <a:r>
              <a:rPr lang="en-IN" sz="2000" dirty="0" err="1"/>
              <a:t>nprice</a:t>
            </a:r>
            <a:r>
              <a:rPr lang="en-IN" sz="2000" dirty="0"/>
              <a:t> 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begin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        insert into </a:t>
            </a:r>
            <a:r>
              <a:rPr lang="en-IN" sz="2000" dirty="0" err="1"/>
              <a:t>nissan_dataset</a:t>
            </a:r>
            <a:r>
              <a:rPr lang="en-IN" sz="2000" dirty="0"/>
              <a:t> (id, </a:t>
            </a:r>
            <a:r>
              <a:rPr lang="en-IN" sz="2000" dirty="0" err="1"/>
              <a:t>full_name</a:t>
            </a:r>
            <a:r>
              <a:rPr lang="en-IN" sz="2000" dirty="0"/>
              <a:t>, age, gender, model, </a:t>
            </a:r>
            <a:r>
              <a:rPr lang="en-IN" sz="2000" dirty="0" err="1"/>
              <a:t>color</a:t>
            </a:r>
            <a:r>
              <a:rPr lang="en-IN" sz="2000" dirty="0"/>
              <a:t>, performance, km, price)                    values (</a:t>
            </a:r>
            <a:r>
              <a:rPr lang="en-IN" sz="2000" dirty="0" err="1"/>
              <a:t>nid</a:t>
            </a:r>
            <a:r>
              <a:rPr lang="en-IN" sz="2000" dirty="0"/>
              <a:t>, </a:t>
            </a:r>
            <a:r>
              <a:rPr lang="en-IN" sz="2000" dirty="0" err="1"/>
              <a:t>nfull_name</a:t>
            </a:r>
            <a:r>
              <a:rPr lang="en-IN" sz="2000" dirty="0"/>
              <a:t>, </a:t>
            </a:r>
            <a:r>
              <a:rPr lang="en-IN" sz="2000" dirty="0" err="1"/>
              <a:t>nage</a:t>
            </a:r>
            <a:r>
              <a:rPr lang="en-IN" sz="2000" dirty="0"/>
              <a:t>, </a:t>
            </a:r>
            <a:r>
              <a:rPr lang="en-IN" sz="2000" dirty="0" err="1"/>
              <a:t>ngender</a:t>
            </a:r>
            <a:r>
              <a:rPr lang="en-IN" sz="2000" dirty="0"/>
              <a:t>, </a:t>
            </a:r>
            <a:r>
              <a:rPr lang="en-IN" sz="2000" dirty="0" err="1"/>
              <a:t>nmodel</a:t>
            </a:r>
            <a:r>
              <a:rPr lang="en-IN" sz="2000" dirty="0"/>
              <a:t>, </a:t>
            </a:r>
            <a:r>
              <a:rPr lang="en-IN" sz="2000" dirty="0" err="1"/>
              <a:t>ncolor</a:t>
            </a:r>
            <a:r>
              <a:rPr lang="en-IN" sz="2000" dirty="0"/>
              <a:t>, </a:t>
            </a:r>
            <a:r>
              <a:rPr lang="en-IN" sz="2000" dirty="0" err="1"/>
              <a:t>nperformance</a:t>
            </a:r>
            <a:r>
              <a:rPr lang="en-IN" sz="2000" dirty="0"/>
              <a:t>, </a:t>
            </a:r>
            <a:r>
              <a:rPr lang="en-IN" sz="2000" dirty="0" err="1"/>
              <a:t>nkm,nprice</a:t>
            </a:r>
            <a:r>
              <a:rPr lang="en-IN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delimiter 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call </a:t>
            </a:r>
            <a:r>
              <a:rPr lang="en-US" sz="2000" dirty="0" err="1"/>
              <a:t>addentry</a:t>
            </a:r>
            <a:r>
              <a:rPr lang="en-US" sz="2000" dirty="0"/>
              <a:t>(10001, 'Tejashri Patil', 27, 'Female', 'Maxima', 'Blue', 350, 4200, 425000);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select * from </a:t>
            </a:r>
            <a:r>
              <a:rPr lang="en-IN" sz="2000" dirty="0" err="1"/>
              <a:t>nissan_dataset</a:t>
            </a:r>
            <a:r>
              <a:rPr lang="en-IN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631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68AC8-1434-9DE4-81EF-31BDDDF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1993"/>
          </a:xfrm>
        </p:spPr>
        <p:txBody>
          <a:bodyPr>
            <a:normAutofit/>
          </a:bodyPr>
          <a:lstStyle/>
          <a:p>
            <a:r>
              <a:rPr lang="en-US" sz="2000" b="1" dirty="0"/>
              <a:t>Output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03A5C-A748-5922-EBE1-44DD12D5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2148175"/>
            <a:ext cx="7792739" cy="18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0A233-364C-3735-61D2-E004EFA7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9. Whenever a new record is created with the model name Frontier, change it to the Murano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0DD92-11E2-5DD8-02A8-83D41671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79"/>
            <a:ext cx="10515600" cy="496398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delimiter 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create trigger </a:t>
            </a:r>
            <a:r>
              <a:rPr lang="en-IN" sz="2000" dirty="0" err="1"/>
              <a:t>before_insert_model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before insert on </a:t>
            </a:r>
            <a:r>
              <a:rPr lang="en-IN" sz="2000" dirty="0" err="1"/>
              <a:t>nissan_dataset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for each 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if </a:t>
            </a:r>
            <a:r>
              <a:rPr lang="en-IN" sz="2000" dirty="0" err="1"/>
              <a:t>new.model</a:t>
            </a:r>
            <a:r>
              <a:rPr lang="en-IN" sz="2000" dirty="0"/>
              <a:t> = 'Frontier' then set </a:t>
            </a:r>
            <a:r>
              <a:rPr lang="en-IN" sz="2000" dirty="0" err="1"/>
              <a:t>new.model</a:t>
            </a:r>
            <a:r>
              <a:rPr lang="en-IN" sz="2000" dirty="0"/>
              <a:t> = 'Murano’;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    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delimiter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insert into </a:t>
            </a:r>
            <a:r>
              <a:rPr lang="en-IN" sz="2000" dirty="0" err="1"/>
              <a:t>nissan_dataset</a:t>
            </a:r>
            <a:r>
              <a:rPr lang="en-IN" sz="2000" dirty="0"/>
              <a:t> (model, </a:t>
            </a:r>
            <a:r>
              <a:rPr lang="en-IN" sz="2000" dirty="0" err="1"/>
              <a:t>color</a:t>
            </a:r>
            <a:r>
              <a:rPr lang="en-IN" sz="2000" dirty="0"/>
              <a:t>) values ('</a:t>
            </a:r>
            <a:r>
              <a:rPr lang="en-IN" sz="2000" dirty="0" err="1"/>
              <a:t>Frontier','Yellow</a:t>
            </a:r>
            <a:r>
              <a:rPr lang="en-IN" sz="2000" dirty="0"/>
              <a:t>’);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select * from </a:t>
            </a:r>
            <a:r>
              <a:rPr lang="en-IN" sz="2000" dirty="0" err="1"/>
              <a:t>nissan_dataset</a:t>
            </a:r>
            <a:r>
              <a:rPr lang="en-IN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900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E975A4-1DA1-A619-2DF7-3D3A73B4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OUTPUT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44B2C-8D7F-B6A8-A257-1B774FA0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8" y="1800808"/>
            <a:ext cx="7949681" cy="26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5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36C745-1988-7CB3-3B5A-6C5F5F2F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dirty="0"/>
              <a:t>Output</a:t>
            </a:r>
            <a:endParaRPr lang="en-IN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0B6A02-FB51-0EAB-668C-B5D7B0CFB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156" y="992305"/>
            <a:ext cx="8425541" cy="48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AC5E-500E-9B20-A89A-5CA4480E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0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2. Query count of ids for the customers having car model Pulsar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131B-FE6F-F497-897E-217BDC87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755"/>
            <a:ext cx="10515600" cy="5337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count(id) as count from </a:t>
            </a:r>
            <a:r>
              <a:rPr lang="en-US" sz="2000" dirty="0" err="1"/>
              <a:t>nissan_dataset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where id in (select id from </a:t>
            </a:r>
            <a:r>
              <a:rPr lang="en-US" sz="2000" dirty="0" err="1"/>
              <a:t>nissan_dataset</a:t>
            </a:r>
            <a:r>
              <a:rPr lang="en-US" sz="2000" dirty="0"/>
              <a:t> where model = 'pulsar’);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01C6-B12E-303F-4F26-3DA8DC14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91" y="2976465"/>
            <a:ext cx="1865219" cy="12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7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36D59-BFF5-D51D-207B-7997D7D3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3. Query all the customers from the </a:t>
            </a:r>
            <a:r>
              <a:rPr lang="en-US" sz="2000" dirty="0" err="1"/>
              <a:t>nissan</a:t>
            </a:r>
            <a:r>
              <a:rPr lang="en-US" sz="2000" dirty="0"/>
              <a:t> dataset those are having car model as Pulsar and output should in ascending order of price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E61EA-8738-C66F-1FA4-632865FE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e.*, </a:t>
            </a:r>
          </a:p>
          <a:p>
            <a:pPr marL="0" indent="0">
              <a:buNone/>
            </a:pPr>
            <a:r>
              <a:rPr lang="en-US" sz="2000" dirty="0" err="1"/>
              <a:t>row_number</a:t>
            </a:r>
            <a:r>
              <a:rPr lang="en-US" sz="2000" dirty="0"/>
              <a:t>() over (order by price) as </a:t>
            </a:r>
            <a:r>
              <a:rPr lang="en-US" sz="2000" dirty="0" err="1"/>
              <a:t>row_num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nissan_dataset</a:t>
            </a:r>
            <a:r>
              <a:rPr lang="en-US" sz="2000" dirty="0"/>
              <a:t> e where model = 'pulsar’;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945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6BE57-04BD-F695-CE90-EBF793DD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399985"/>
          </a:xfrm>
        </p:spPr>
        <p:txBody>
          <a:bodyPr>
            <a:normAutofit/>
          </a:bodyPr>
          <a:lstStyle/>
          <a:p>
            <a:r>
              <a:rPr lang="en-US" sz="2000" b="1" dirty="0"/>
              <a:t>OUTPUT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D883B-802F-B609-B43E-156F457F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60" y="1073608"/>
            <a:ext cx="8074758" cy="471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0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1C84-EB11-C263-EE46-1823A08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655"/>
          </a:xfrm>
        </p:spPr>
        <p:txBody>
          <a:bodyPr>
            <a:normAutofit/>
          </a:bodyPr>
          <a:lstStyle/>
          <a:p>
            <a:r>
              <a:rPr lang="en-US" sz="2000" dirty="0"/>
              <a:t>4. Query average of price from </a:t>
            </a:r>
            <a:r>
              <a:rPr lang="en-US" sz="2000" dirty="0" err="1"/>
              <a:t>nissan</a:t>
            </a:r>
            <a:r>
              <a:rPr lang="en-US" sz="2000" dirty="0"/>
              <a:t> dataset in which car model should Pulsar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574-A2CE-3345-7A01-74CBD721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80"/>
            <a:ext cx="10515600" cy="542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avg(price) as </a:t>
            </a:r>
            <a:r>
              <a:rPr lang="en-US" sz="2000" dirty="0" err="1"/>
              <a:t>avg_pricefrom</a:t>
            </a:r>
            <a:r>
              <a:rPr lang="en-US" sz="2000" dirty="0"/>
              <a:t> (select * from </a:t>
            </a:r>
            <a:r>
              <a:rPr lang="en-US" sz="2000" dirty="0" err="1"/>
              <a:t>nissan_dataset</a:t>
            </a:r>
            <a:r>
              <a:rPr lang="en-US" sz="2000" dirty="0"/>
              <a:t> where model = 'pulsar') as model_1;</a:t>
            </a:r>
          </a:p>
          <a:p>
            <a:pPr marL="0" indent="0">
              <a:buNone/>
            </a:pPr>
            <a:r>
              <a:rPr lang="en-US" sz="2000" dirty="0"/>
              <a:t>Output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FA449-5C0C-CCA3-3FF1-03723684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19" y="2742642"/>
            <a:ext cx="2131162" cy="11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7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C71A-304C-870B-4220-73668E15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5. Show the car models having different colors 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540F-5B98-15EF-357A-75005C8E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5"/>
            <a:ext cx="10515600" cy="5019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Select distinct n1.model, n1.color</a:t>
            </a:r>
          </a:p>
          <a:p>
            <a:pPr marL="0" indent="0">
              <a:buNone/>
            </a:pPr>
            <a:r>
              <a:rPr lang="en-IN" sz="2000" dirty="0"/>
              <a:t>from </a:t>
            </a:r>
            <a:r>
              <a:rPr lang="en-IN" sz="2000" dirty="0" err="1"/>
              <a:t>nissan_dataset</a:t>
            </a:r>
            <a:r>
              <a:rPr lang="en-IN" sz="2000" dirty="0"/>
              <a:t> n1</a:t>
            </a:r>
          </a:p>
          <a:p>
            <a:pPr marL="0" indent="0">
              <a:buNone/>
            </a:pPr>
            <a:r>
              <a:rPr lang="en-IN" sz="2000" dirty="0"/>
              <a:t>join </a:t>
            </a:r>
            <a:r>
              <a:rPr lang="en-IN" sz="2000" dirty="0" err="1"/>
              <a:t>nissan_dataset</a:t>
            </a:r>
            <a:r>
              <a:rPr lang="en-IN" sz="2000" dirty="0"/>
              <a:t> n2</a:t>
            </a:r>
          </a:p>
          <a:p>
            <a:pPr marL="0" indent="0">
              <a:buNone/>
            </a:pPr>
            <a:r>
              <a:rPr lang="en-IN" sz="2000" dirty="0"/>
              <a:t>on n2.model = n1.model and n2.color != n1.color;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32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053410-7FAE-4127-A1DD-977AC0ED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/>
          </a:bodyPr>
          <a:lstStyle/>
          <a:p>
            <a:r>
              <a:rPr lang="en-US" sz="2000" b="1" dirty="0"/>
              <a:t>OUTPUT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F7D04-19DB-CA9D-C88E-334BC3B6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84" y="1241292"/>
            <a:ext cx="2188317" cy="43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4B01-0A68-CD7D-A4A8-535D8BAB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65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6. Show the car models in a group and calculate their average and arrange them in a descending order of price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EE39-E34D-52E9-8D03-2554DA5C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80"/>
            <a:ext cx="10515600" cy="5421183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with </a:t>
            </a:r>
            <a:r>
              <a:rPr lang="en-US" sz="2000" dirty="0" err="1"/>
              <a:t>best_cars</a:t>
            </a:r>
            <a:r>
              <a:rPr lang="en-US" sz="2000" dirty="0"/>
              <a:t> as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(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	select model, avg(price) as </a:t>
            </a:r>
            <a:r>
              <a:rPr lang="en-US" sz="2000" dirty="0" err="1"/>
              <a:t>avg_price</a:t>
            </a:r>
            <a:r>
              <a:rPr lang="en-US" sz="2000" dirty="0"/>
              <a:t>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	from </a:t>
            </a:r>
            <a:r>
              <a:rPr lang="en-US" sz="2000" dirty="0" err="1"/>
              <a:t>nissan_dataset</a:t>
            </a:r>
            <a:r>
              <a:rPr lang="en-US" sz="2000" dirty="0"/>
              <a:t>  group by model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select model, </a:t>
            </a:r>
            <a:r>
              <a:rPr lang="en-US" sz="2000" dirty="0" err="1"/>
              <a:t>avg_price</a:t>
            </a:r>
            <a:r>
              <a:rPr lang="en-US" sz="2000" dirty="0"/>
              <a:t> from </a:t>
            </a:r>
            <a:r>
              <a:rPr lang="en-US" sz="2000" dirty="0" err="1"/>
              <a:t>best_cars</a:t>
            </a:r>
            <a:endParaRPr lang="en-US" sz="20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order by </a:t>
            </a:r>
            <a:r>
              <a:rPr lang="en-US" sz="2000" dirty="0" err="1"/>
              <a:t>avg_price</a:t>
            </a:r>
            <a:r>
              <a:rPr lang="en-US" sz="2000" dirty="0"/>
              <a:t> desc;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948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578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1. Query all the customers having car model Pulsar</vt:lpstr>
      <vt:lpstr>Output</vt:lpstr>
      <vt:lpstr>2. Query count of ids for the customers having car model Pulsar</vt:lpstr>
      <vt:lpstr>3. Query all the customers from the nissan dataset those are having car model as Pulsar and output should in ascending order of price</vt:lpstr>
      <vt:lpstr>OUTPUT</vt:lpstr>
      <vt:lpstr>4. Query average of price from nissan dataset in which car model should Pulsar</vt:lpstr>
      <vt:lpstr>5. Show the car models having different colors </vt:lpstr>
      <vt:lpstr>OUTPUT</vt:lpstr>
      <vt:lpstr>6. Show the car models in a group and calculate their average and arrange them in a descending order of price</vt:lpstr>
      <vt:lpstr>PowerPoint Presentation</vt:lpstr>
      <vt:lpstr>7. Create a copy of a original table, from that copied table insert a new record into the table</vt:lpstr>
      <vt:lpstr>8. Create a procedure for inserting a new record in a table</vt:lpstr>
      <vt:lpstr>Output</vt:lpstr>
      <vt:lpstr>9. Whenever a new record is created with the model name Frontier, change it to the Murano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Tejashri Patil</dc:creator>
  <cp:lastModifiedBy>Tejashri Patil</cp:lastModifiedBy>
  <cp:revision>11</cp:revision>
  <dcterms:created xsi:type="dcterms:W3CDTF">2024-08-22T14:11:52Z</dcterms:created>
  <dcterms:modified xsi:type="dcterms:W3CDTF">2024-08-27T04:20:14Z</dcterms:modified>
</cp:coreProperties>
</file>