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71" r:id="rId2"/>
    <p:sldId id="272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BAA28E-83F5-452F-99C0-8B04782240A8}">
          <p14:sldIdLst>
            <p14:sldId id="271"/>
            <p14:sldId id="272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A1DAB-DFD4-48A4-8D35-2BDA3173992C}" v="16" dt="2024-09-19T13:52:09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hri Patil" userId="8caf9584e82b5f2a" providerId="LiveId" clId="{4FEA1DAB-DFD4-48A4-8D35-2BDA3173992C}"/>
    <pc:docChg chg="undo custSel addSld delSld modSld sldOrd addSection modSection">
      <pc:chgData name="Tejashri Patil" userId="8caf9584e82b5f2a" providerId="LiveId" clId="{4FEA1DAB-DFD4-48A4-8D35-2BDA3173992C}" dt="2024-09-19T13:52:20.304" v="1493"/>
      <pc:docMkLst>
        <pc:docMk/>
      </pc:docMkLst>
      <pc:sldChg chg="addSp modSp mod">
        <pc:chgData name="Tejashri Patil" userId="8caf9584e82b5f2a" providerId="LiveId" clId="{4FEA1DAB-DFD4-48A4-8D35-2BDA3173992C}" dt="2024-09-19T11:52:40.884" v="859" actId="1076"/>
        <pc:sldMkLst>
          <pc:docMk/>
          <pc:sldMk cId="3420777095" sldId="256"/>
        </pc:sldMkLst>
        <pc:spChg chg="add mod">
          <ac:chgData name="Tejashri Patil" userId="8caf9584e82b5f2a" providerId="LiveId" clId="{4FEA1DAB-DFD4-48A4-8D35-2BDA3173992C}" dt="2024-09-19T11:52:28.207" v="857" actId="1076"/>
          <ac:spMkLst>
            <pc:docMk/>
            <pc:sldMk cId="3420777095" sldId="256"/>
            <ac:spMk id="3" creationId="{B6039F42-57ED-84DB-8A64-47DD98E82230}"/>
          </ac:spMkLst>
        </pc:spChg>
        <pc:spChg chg="mod">
          <ac:chgData name="Tejashri Patil" userId="8caf9584e82b5f2a" providerId="LiveId" clId="{4FEA1DAB-DFD4-48A4-8D35-2BDA3173992C}" dt="2024-09-19T11:52:17.406" v="855" actId="14100"/>
          <ac:spMkLst>
            <pc:docMk/>
            <pc:sldMk cId="3420777095" sldId="256"/>
            <ac:spMk id="7" creationId="{40F9CF72-6386-B35A-F1B4-5F4E0ABB73E3}"/>
          </ac:spMkLst>
        </pc:spChg>
        <pc:spChg chg="mod">
          <ac:chgData name="Tejashri Patil" userId="8caf9584e82b5f2a" providerId="LiveId" clId="{4FEA1DAB-DFD4-48A4-8D35-2BDA3173992C}" dt="2024-09-19T11:51:47.613" v="854" actId="1076"/>
          <ac:spMkLst>
            <pc:docMk/>
            <pc:sldMk cId="3420777095" sldId="256"/>
            <ac:spMk id="8" creationId="{A2AFBA27-1887-A17F-DA1D-BB5D61C558CE}"/>
          </ac:spMkLst>
        </pc:spChg>
        <pc:picChg chg="add mod">
          <ac:chgData name="Tejashri Patil" userId="8caf9584e82b5f2a" providerId="LiveId" clId="{4FEA1DAB-DFD4-48A4-8D35-2BDA3173992C}" dt="2024-09-19T11:52:40.884" v="859" actId="1076"/>
          <ac:picMkLst>
            <pc:docMk/>
            <pc:sldMk cId="3420777095" sldId="256"/>
            <ac:picMk id="4" creationId="{41A8718E-9B75-642B-C114-BEBB506E2344}"/>
          </ac:picMkLst>
        </pc:picChg>
      </pc:sldChg>
      <pc:sldChg chg="del">
        <pc:chgData name="Tejashri Patil" userId="8caf9584e82b5f2a" providerId="LiveId" clId="{4FEA1DAB-DFD4-48A4-8D35-2BDA3173992C}" dt="2024-09-19T11:52:46.235" v="860" actId="47"/>
        <pc:sldMkLst>
          <pc:docMk/>
          <pc:sldMk cId="1524222101" sldId="257"/>
        </pc:sldMkLst>
      </pc:sldChg>
      <pc:sldChg chg="addSp modSp mod">
        <pc:chgData name="Tejashri Patil" userId="8caf9584e82b5f2a" providerId="LiveId" clId="{4FEA1DAB-DFD4-48A4-8D35-2BDA3173992C}" dt="2024-09-19T11:54:18.205" v="873" actId="14100"/>
        <pc:sldMkLst>
          <pc:docMk/>
          <pc:sldMk cId="2039454442" sldId="259"/>
        </pc:sldMkLst>
        <pc:spChg chg="add mod">
          <ac:chgData name="Tejashri Patil" userId="8caf9584e82b5f2a" providerId="LiveId" clId="{4FEA1DAB-DFD4-48A4-8D35-2BDA3173992C}" dt="2024-09-19T11:53:50.894" v="868" actId="1076"/>
          <ac:spMkLst>
            <pc:docMk/>
            <pc:sldMk cId="2039454442" sldId="259"/>
            <ac:spMk id="3" creationId="{0FC2456D-4BED-E967-9C1E-A2B2F9F8441F}"/>
          </ac:spMkLst>
        </pc:spChg>
        <pc:spChg chg="mod">
          <ac:chgData name="Tejashri Patil" userId="8caf9584e82b5f2a" providerId="LiveId" clId="{4FEA1DAB-DFD4-48A4-8D35-2BDA3173992C}" dt="2024-09-19T11:53:43.846" v="866"/>
          <ac:spMkLst>
            <pc:docMk/>
            <pc:sldMk cId="2039454442" sldId="259"/>
            <ac:spMk id="5" creationId="{D8BE61EA-8738-C66F-1FA4-632865FE6114}"/>
          </ac:spMkLst>
        </pc:spChg>
        <pc:picChg chg="add mod">
          <ac:chgData name="Tejashri Patil" userId="8caf9584e82b5f2a" providerId="LiveId" clId="{4FEA1DAB-DFD4-48A4-8D35-2BDA3173992C}" dt="2024-09-19T11:54:18.205" v="873" actId="14100"/>
          <ac:picMkLst>
            <pc:docMk/>
            <pc:sldMk cId="2039454442" sldId="259"/>
            <ac:picMk id="6" creationId="{E28F9C37-44E0-86E8-7DC8-B25BBCD02810}"/>
          </ac:picMkLst>
        </pc:picChg>
      </pc:sldChg>
      <pc:sldChg chg="modSp mod">
        <pc:chgData name="Tejashri Patil" userId="8caf9584e82b5f2a" providerId="LiveId" clId="{4FEA1DAB-DFD4-48A4-8D35-2BDA3173992C}" dt="2024-09-16T16:40:45.819" v="26" actId="27636"/>
        <pc:sldMkLst>
          <pc:docMk/>
          <pc:sldMk cId="1504979044" sldId="260"/>
        </pc:sldMkLst>
        <pc:spChg chg="mod">
          <ac:chgData name="Tejashri Patil" userId="8caf9584e82b5f2a" providerId="LiveId" clId="{4FEA1DAB-DFD4-48A4-8D35-2BDA3173992C}" dt="2024-09-16T16:40:45.819" v="26" actId="27636"/>
          <ac:spMkLst>
            <pc:docMk/>
            <pc:sldMk cId="1504979044" sldId="260"/>
            <ac:spMk id="2" creationId="{84A31C84-EB11-C263-EE46-1823A08BE4A1}"/>
          </ac:spMkLst>
        </pc:spChg>
        <pc:spChg chg="mod">
          <ac:chgData name="Tejashri Patil" userId="8caf9584e82b5f2a" providerId="LiveId" clId="{4FEA1DAB-DFD4-48A4-8D35-2BDA3173992C}" dt="2024-09-13T16:30:36.481" v="2" actId="20577"/>
          <ac:spMkLst>
            <pc:docMk/>
            <pc:sldMk cId="1504979044" sldId="260"/>
            <ac:spMk id="3" creationId="{6D44B574-A2CE-3345-7A01-74CBD721F3BA}"/>
          </ac:spMkLst>
        </pc:spChg>
      </pc:sldChg>
      <pc:sldChg chg="addSp modSp mod">
        <pc:chgData name="Tejashri Patil" userId="8caf9584e82b5f2a" providerId="LiveId" clId="{4FEA1DAB-DFD4-48A4-8D35-2BDA3173992C}" dt="2024-09-19T11:55:46.547" v="884" actId="14100"/>
        <pc:sldMkLst>
          <pc:docMk/>
          <pc:sldMk cId="4173232932" sldId="261"/>
        </pc:sldMkLst>
        <pc:spChg chg="mod">
          <ac:chgData name="Tejashri Patil" userId="8caf9584e82b5f2a" providerId="LiveId" clId="{4FEA1DAB-DFD4-48A4-8D35-2BDA3173992C}" dt="2024-09-19T11:54:58.851" v="877" actId="1076"/>
          <ac:spMkLst>
            <pc:docMk/>
            <pc:sldMk cId="4173232932" sldId="261"/>
            <ac:spMk id="3" creationId="{AD90540F-5B98-15EF-357A-75005C8E3220}"/>
          </ac:spMkLst>
        </pc:spChg>
        <pc:spChg chg="add mod">
          <ac:chgData name="Tejashri Patil" userId="8caf9584e82b5f2a" providerId="LiveId" clId="{4FEA1DAB-DFD4-48A4-8D35-2BDA3173992C}" dt="2024-09-19T11:55:23.465" v="880" actId="14100"/>
          <ac:spMkLst>
            <pc:docMk/>
            <pc:sldMk cId="4173232932" sldId="261"/>
            <ac:spMk id="5" creationId="{1147F4DE-616D-E09D-A7AA-E6CB1D1F744C}"/>
          </ac:spMkLst>
        </pc:spChg>
        <pc:picChg chg="add mod">
          <ac:chgData name="Tejashri Patil" userId="8caf9584e82b5f2a" providerId="LiveId" clId="{4FEA1DAB-DFD4-48A4-8D35-2BDA3173992C}" dt="2024-09-19T11:55:46.547" v="884" actId="14100"/>
          <ac:picMkLst>
            <pc:docMk/>
            <pc:sldMk cId="4173232932" sldId="261"/>
            <ac:picMk id="6" creationId="{4F5ED7BC-56FB-7A93-6E89-C0D7CA42EF2D}"/>
          </ac:picMkLst>
        </pc:picChg>
      </pc:sldChg>
      <pc:sldChg chg="modSp mod">
        <pc:chgData name="Tejashri Patil" userId="8caf9584e82b5f2a" providerId="LiveId" clId="{4FEA1DAB-DFD4-48A4-8D35-2BDA3173992C}" dt="2024-09-18T15:29:59.138" v="34" actId="14100"/>
        <pc:sldMkLst>
          <pc:docMk/>
          <pc:sldMk cId="1339482500" sldId="262"/>
        </pc:sldMkLst>
        <pc:spChg chg="mod">
          <ac:chgData name="Tejashri Patil" userId="8caf9584e82b5f2a" providerId="LiveId" clId="{4FEA1DAB-DFD4-48A4-8D35-2BDA3173992C}" dt="2024-09-18T15:29:59.138" v="34" actId="14100"/>
          <ac:spMkLst>
            <pc:docMk/>
            <pc:sldMk cId="1339482500" sldId="262"/>
            <ac:spMk id="3" creationId="{9713EE39-E34D-52E9-8D03-2554DA5C39F6}"/>
          </ac:spMkLst>
        </pc:spChg>
      </pc:sldChg>
      <pc:sldChg chg="modSp mod">
        <pc:chgData name="Tejashri Patil" userId="8caf9584e82b5f2a" providerId="LiveId" clId="{4FEA1DAB-DFD4-48A4-8D35-2BDA3173992C}" dt="2024-09-18T15:34:24.217" v="54" actId="20577"/>
        <pc:sldMkLst>
          <pc:docMk/>
          <pc:sldMk cId="4256318873" sldId="265"/>
        </pc:sldMkLst>
        <pc:spChg chg="mod">
          <ac:chgData name="Tejashri Patil" userId="8caf9584e82b5f2a" providerId="LiveId" clId="{4FEA1DAB-DFD4-48A4-8D35-2BDA3173992C}" dt="2024-09-18T15:34:24.217" v="54" actId="20577"/>
          <ac:spMkLst>
            <pc:docMk/>
            <pc:sldMk cId="4256318873" sldId="265"/>
            <ac:spMk id="3" creationId="{A2ABA366-4955-CC0B-639B-5ADCE4C2FC26}"/>
          </ac:spMkLst>
        </pc:spChg>
      </pc:sldChg>
      <pc:sldChg chg="modSp mod">
        <pc:chgData name="Tejashri Patil" userId="8caf9584e82b5f2a" providerId="LiveId" clId="{4FEA1DAB-DFD4-48A4-8D35-2BDA3173992C}" dt="2024-09-16T16:40:45.832" v="28" actId="27636"/>
        <pc:sldMkLst>
          <pc:docMk/>
          <pc:sldMk cId="1694448624" sldId="266"/>
        </pc:sldMkLst>
        <pc:spChg chg="mod">
          <ac:chgData name="Tejashri Patil" userId="8caf9584e82b5f2a" providerId="LiveId" clId="{4FEA1DAB-DFD4-48A4-8D35-2BDA3173992C}" dt="2024-09-16T16:40:45.832" v="28" actId="27636"/>
          <ac:spMkLst>
            <pc:docMk/>
            <pc:sldMk cId="1694448624" sldId="266"/>
            <ac:spMk id="4" creationId="{B2F68AC8-1434-9DE4-81EF-31BDDDFB133A}"/>
          </ac:spMkLst>
        </pc:spChg>
      </pc:sldChg>
      <pc:sldChg chg="modSp mod">
        <pc:chgData name="Tejashri Patil" userId="8caf9584e82b5f2a" providerId="LiveId" clId="{4FEA1DAB-DFD4-48A4-8D35-2BDA3173992C}" dt="2024-09-16T16:40:45.837" v="29" actId="27636"/>
        <pc:sldMkLst>
          <pc:docMk/>
          <pc:sldMk cId="1898852733" sldId="268"/>
        </pc:sldMkLst>
        <pc:spChg chg="mod">
          <ac:chgData name="Tejashri Patil" userId="8caf9584e82b5f2a" providerId="LiveId" clId="{4FEA1DAB-DFD4-48A4-8D35-2BDA3173992C}" dt="2024-09-16T16:40:45.837" v="29" actId="27636"/>
          <ac:spMkLst>
            <pc:docMk/>
            <pc:sldMk cId="1898852733" sldId="268"/>
            <ac:spMk id="4" creationId="{64E975A4-1DA1-A619-2DF7-3D3A73B49B4E}"/>
          </ac:spMkLst>
        </pc:spChg>
      </pc:sldChg>
      <pc:sldChg chg="del">
        <pc:chgData name="Tejashri Patil" userId="8caf9584e82b5f2a" providerId="LiveId" clId="{4FEA1DAB-DFD4-48A4-8D35-2BDA3173992C}" dt="2024-09-19T11:54:37.700" v="874" actId="47"/>
        <pc:sldMkLst>
          <pc:docMk/>
          <pc:sldMk cId="3692903173" sldId="269"/>
        </pc:sldMkLst>
      </pc:sldChg>
      <pc:sldChg chg="del">
        <pc:chgData name="Tejashri Patil" userId="8caf9584e82b5f2a" providerId="LiveId" clId="{4FEA1DAB-DFD4-48A4-8D35-2BDA3173992C}" dt="2024-09-19T11:55:50.063" v="885" actId="47"/>
        <pc:sldMkLst>
          <pc:docMk/>
          <pc:sldMk cId="2027365127" sldId="270"/>
        </pc:sldMkLst>
      </pc:sldChg>
      <pc:sldChg chg="new del">
        <pc:chgData name="Tejashri Patil" userId="8caf9584e82b5f2a" providerId="LiveId" clId="{4FEA1DAB-DFD4-48A4-8D35-2BDA3173992C}" dt="2024-09-19T11:16:51.589" v="60" actId="47"/>
        <pc:sldMkLst>
          <pc:docMk/>
          <pc:sldMk cId="1099782646" sldId="271"/>
        </pc:sldMkLst>
      </pc:sldChg>
      <pc:sldChg chg="new del">
        <pc:chgData name="Tejashri Patil" userId="8caf9584e82b5f2a" providerId="LiveId" clId="{4FEA1DAB-DFD4-48A4-8D35-2BDA3173992C}" dt="2024-09-19T11:17:29.967" v="64" actId="47"/>
        <pc:sldMkLst>
          <pc:docMk/>
          <pc:sldMk cId="1849179821" sldId="271"/>
        </pc:sldMkLst>
      </pc:sldChg>
      <pc:sldChg chg="modSp new mod ord">
        <pc:chgData name="Tejashri Patil" userId="8caf9584e82b5f2a" providerId="LiveId" clId="{4FEA1DAB-DFD4-48A4-8D35-2BDA3173992C}" dt="2024-09-19T11:23:37.165" v="355" actId="122"/>
        <pc:sldMkLst>
          <pc:docMk/>
          <pc:sldMk cId="2536237824" sldId="271"/>
        </pc:sldMkLst>
        <pc:spChg chg="mod">
          <ac:chgData name="Tejashri Patil" userId="8caf9584e82b5f2a" providerId="LiveId" clId="{4FEA1DAB-DFD4-48A4-8D35-2BDA3173992C}" dt="2024-09-19T11:23:37.165" v="355" actId="122"/>
          <ac:spMkLst>
            <pc:docMk/>
            <pc:sldMk cId="2536237824" sldId="271"/>
            <ac:spMk id="2" creationId="{93E32DC4-75BA-53CE-B282-C0A07DA57FEB}"/>
          </ac:spMkLst>
        </pc:spChg>
        <pc:spChg chg="mod">
          <ac:chgData name="Tejashri Patil" userId="8caf9584e82b5f2a" providerId="LiveId" clId="{4FEA1DAB-DFD4-48A4-8D35-2BDA3173992C}" dt="2024-09-19T11:22:03.900" v="333" actId="20577"/>
          <ac:spMkLst>
            <pc:docMk/>
            <pc:sldMk cId="2536237824" sldId="271"/>
            <ac:spMk id="3" creationId="{5B7026D7-B414-FCDD-BAD6-7476A8EB7884}"/>
          </ac:spMkLst>
        </pc:spChg>
      </pc:sldChg>
      <pc:sldChg chg="new del">
        <pc:chgData name="Tejashri Patil" userId="8caf9584e82b5f2a" providerId="LiveId" clId="{4FEA1DAB-DFD4-48A4-8D35-2BDA3173992C}" dt="2024-09-19T11:17:01.877" v="62" actId="47"/>
        <pc:sldMkLst>
          <pc:docMk/>
          <pc:sldMk cId="3014490566" sldId="271"/>
        </pc:sldMkLst>
      </pc:sldChg>
      <pc:sldChg chg="modSp new mod">
        <pc:chgData name="Tejashri Patil" userId="8caf9584e82b5f2a" providerId="LiveId" clId="{4FEA1DAB-DFD4-48A4-8D35-2BDA3173992C}" dt="2024-09-19T12:12:52.665" v="1374" actId="313"/>
        <pc:sldMkLst>
          <pc:docMk/>
          <pc:sldMk cId="3286390841" sldId="272"/>
        </pc:sldMkLst>
        <pc:spChg chg="mod">
          <ac:chgData name="Tejashri Patil" userId="8caf9584e82b5f2a" providerId="LiveId" clId="{4FEA1DAB-DFD4-48A4-8D35-2BDA3173992C}" dt="2024-09-19T11:38:37.173" v="385" actId="122"/>
          <ac:spMkLst>
            <pc:docMk/>
            <pc:sldMk cId="3286390841" sldId="272"/>
            <ac:spMk id="2" creationId="{3C0D7577-5ACA-ADFB-2F10-F61981F77F75}"/>
          </ac:spMkLst>
        </pc:spChg>
        <pc:spChg chg="mod">
          <ac:chgData name="Tejashri Patil" userId="8caf9584e82b5f2a" providerId="LiveId" clId="{4FEA1DAB-DFD4-48A4-8D35-2BDA3173992C}" dt="2024-09-19T12:12:52.665" v="1374" actId="313"/>
          <ac:spMkLst>
            <pc:docMk/>
            <pc:sldMk cId="3286390841" sldId="272"/>
            <ac:spMk id="3" creationId="{22BDB445-7AFC-7699-8CF9-2623118AC4F6}"/>
          </ac:spMkLst>
        </pc:spChg>
      </pc:sldChg>
      <pc:sldChg chg="addSp delSp modSp new mod modClrScheme chgLayout">
        <pc:chgData name="Tejashri Patil" userId="8caf9584e82b5f2a" providerId="LiveId" clId="{4FEA1DAB-DFD4-48A4-8D35-2BDA3173992C}" dt="2024-09-19T12:09:08.070" v="1370" actId="20577"/>
        <pc:sldMkLst>
          <pc:docMk/>
          <pc:sldMk cId="3788289823" sldId="273"/>
        </pc:sldMkLst>
        <pc:spChg chg="del mod ord">
          <ac:chgData name="Tejashri Patil" userId="8caf9584e82b5f2a" providerId="LiveId" clId="{4FEA1DAB-DFD4-48A4-8D35-2BDA3173992C}" dt="2024-09-19T12:00:35.259" v="903" actId="700"/>
          <ac:spMkLst>
            <pc:docMk/>
            <pc:sldMk cId="3788289823" sldId="273"/>
            <ac:spMk id="2" creationId="{E45D03B0-7399-230F-D8F1-8664EB702A32}"/>
          </ac:spMkLst>
        </pc:spChg>
        <pc:spChg chg="add mod ord">
          <ac:chgData name="Tejashri Patil" userId="8caf9584e82b5f2a" providerId="LiveId" clId="{4FEA1DAB-DFD4-48A4-8D35-2BDA3173992C}" dt="2024-09-19T12:01:47.376" v="942" actId="1076"/>
          <ac:spMkLst>
            <pc:docMk/>
            <pc:sldMk cId="3788289823" sldId="273"/>
            <ac:spMk id="3" creationId="{68A814CB-DF8F-A673-4641-9F1183AC05F5}"/>
          </ac:spMkLst>
        </pc:spChg>
        <pc:spChg chg="add del mod ord">
          <ac:chgData name="Tejashri Patil" userId="8caf9584e82b5f2a" providerId="LiveId" clId="{4FEA1DAB-DFD4-48A4-8D35-2BDA3173992C}" dt="2024-09-19T12:01:36.694" v="941" actId="700"/>
          <ac:spMkLst>
            <pc:docMk/>
            <pc:sldMk cId="3788289823" sldId="273"/>
            <ac:spMk id="4" creationId="{85C5A4CD-C373-C5DE-0320-01F074083DFD}"/>
          </ac:spMkLst>
        </pc:spChg>
        <pc:spChg chg="add mod ord">
          <ac:chgData name="Tejashri Patil" userId="8caf9584e82b5f2a" providerId="LiveId" clId="{4FEA1DAB-DFD4-48A4-8D35-2BDA3173992C}" dt="2024-09-19T12:09:08.070" v="1370" actId="20577"/>
          <ac:spMkLst>
            <pc:docMk/>
            <pc:sldMk cId="3788289823" sldId="273"/>
            <ac:spMk id="5" creationId="{55040495-932A-BE96-02BA-21CD759576E4}"/>
          </ac:spMkLst>
        </pc:spChg>
      </pc:sldChg>
      <pc:sldChg chg="addSp delSp modSp new mod ord">
        <pc:chgData name="Tejashri Patil" userId="8caf9584e82b5f2a" providerId="LiveId" clId="{4FEA1DAB-DFD4-48A4-8D35-2BDA3173992C}" dt="2024-09-19T13:52:20.304" v="1493"/>
        <pc:sldMkLst>
          <pc:docMk/>
          <pc:sldMk cId="3570721790" sldId="274"/>
        </pc:sldMkLst>
        <pc:spChg chg="mod">
          <ac:chgData name="Tejashri Patil" userId="8caf9584e82b5f2a" providerId="LiveId" clId="{4FEA1DAB-DFD4-48A4-8D35-2BDA3173992C}" dt="2024-09-19T13:50:46.201" v="1485" actId="20577"/>
          <ac:spMkLst>
            <pc:docMk/>
            <pc:sldMk cId="3570721790" sldId="274"/>
            <ac:spMk id="2" creationId="{C8419E4D-8861-8FA5-6F96-ACED9C31F802}"/>
          </ac:spMkLst>
        </pc:spChg>
        <pc:spChg chg="del mod">
          <ac:chgData name="Tejashri Patil" userId="8caf9584e82b5f2a" providerId="LiveId" clId="{4FEA1DAB-DFD4-48A4-8D35-2BDA3173992C}" dt="2024-09-19T13:51:33.277" v="1487" actId="478"/>
          <ac:spMkLst>
            <pc:docMk/>
            <pc:sldMk cId="3570721790" sldId="274"/>
            <ac:spMk id="3" creationId="{9E70748A-A3FE-5391-F654-5E0AD6FD4094}"/>
          </ac:spMkLst>
        </pc:spChg>
        <pc:spChg chg="add mod">
          <ac:chgData name="Tejashri Patil" userId="8caf9584e82b5f2a" providerId="LiveId" clId="{4FEA1DAB-DFD4-48A4-8D35-2BDA3173992C}" dt="2024-09-19T13:51:58.600" v="1489" actId="1076"/>
          <ac:spMkLst>
            <pc:docMk/>
            <pc:sldMk cId="3570721790" sldId="274"/>
            <ac:spMk id="5" creationId="{7CEB46BB-EF1B-D648-F724-87F7A414BFC9}"/>
          </ac:spMkLst>
        </pc:spChg>
        <pc:picChg chg="add mod">
          <ac:chgData name="Tejashri Patil" userId="8caf9584e82b5f2a" providerId="LiveId" clId="{4FEA1DAB-DFD4-48A4-8D35-2BDA3173992C}" dt="2024-09-19T13:52:13.198" v="1491" actId="1076"/>
          <ac:picMkLst>
            <pc:docMk/>
            <pc:sldMk cId="3570721790" sldId="274"/>
            <ac:picMk id="7" creationId="{760F13AD-0CC2-EA6F-4A29-BC5874CFBB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2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5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71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0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41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3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72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8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6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8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1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3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3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240094-6AA6-439E-BCE0-0AA16EBE66CB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DEF5-5CC2-4070-8D91-012D8AA0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61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2DC4-75BA-53CE-B282-C0A07DA5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31962" cy="1400530"/>
          </a:xfrm>
        </p:spPr>
        <p:txBody>
          <a:bodyPr/>
          <a:lstStyle/>
          <a:p>
            <a:pPr algn="ctr"/>
            <a:r>
              <a:rPr lang="en-US" sz="5400" dirty="0"/>
              <a:t>SQL Mini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26D7-B414-FCDD-BAD6-7476A8EB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111" y="2948474"/>
            <a:ext cx="6242179" cy="2581468"/>
          </a:xfrm>
        </p:spPr>
        <p:txBody>
          <a:bodyPr/>
          <a:lstStyle/>
          <a:p>
            <a:r>
              <a:rPr lang="en-US" dirty="0"/>
              <a:t>Name – Tejashri Patil</a:t>
            </a:r>
          </a:p>
          <a:p>
            <a:r>
              <a:rPr lang="en-US" dirty="0"/>
              <a:t>Course – Advanced certification course in data analytics in collaboration with IBM</a:t>
            </a:r>
          </a:p>
          <a:p>
            <a:r>
              <a:rPr lang="en-US" dirty="0"/>
              <a:t>Batch – 11989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2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EF0-D695-AAAB-8FA2-1E1E2045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0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7. Create a copy of a original table, from that copied table insert a new record into the table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6FF-47F1-7F49-2804-DC691833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create view models as </a:t>
            </a:r>
          </a:p>
          <a:p>
            <a:pPr marL="0" indent="0">
              <a:buNone/>
            </a:pPr>
            <a:r>
              <a:rPr lang="en-IN" sz="2000" dirty="0"/>
              <a:t>select id, </a:t>
            </a:r>
            <a:r>
              <a:rPr lang="en-IN" sz="2000" dirty="0" err="1"/>
              <a:t>full_name</a:t>
            </a:r>
            <a:r>
              <a:rPr lang="en-IN" sz="2000" dirty="0"/>
              <a:t>, model, performance from </a:t>
            </a:r>
            <a:r>
              <a:rPr lang="en-IN" sz="2000" dirty="0" err="1"/>
              <a:t>nissan_dataset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insert into models values (10001,'Tejashri </a:t>
            </a:r>
            <a:r>
              <a:rPr lang="en-IN" sz="2000" dirty="0" err="1"/>
              <a:t>Patil','Maxima</a:t>
            </a:r>
            <a:r>
              <a:rPr lang="en-IN" sz="2000" dirty="0"/>
              <a:t>', 340);</a:t>
            </a:r>
          </a:p>
          <a:p>
            <a:pPr marL="0" indent="0">
              <a:buNone/>
            </a:pPr>
            <a:r>
              <a:rPr lang="en-IN" sz="2000" dirty="0"/>
              <a:t>select * from models;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AD417-9E51-78AE-E036-F6FCD34D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25" y="2842451"/>
            <a:ext cx="4571122" cy="20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AB8-2C02-A1CB-B694-8C908FC7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0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8. Create a procedure for inserting a new record in a table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A366-4955-CC0B-639B-5ADCE4C2F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04"/>
            <a:ext cx="10515600" cy="602757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delimiter 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create procedure </a:t>
            </a:r>
            <a:r>
              <a:rPr lang="en-IN" sz="2000" dirty="0" err="1"/>
              <a:t>addentry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in </a:t>
            </a:r>
            <a:r>
              <a:rPr lang="en-IN" sz="2000" dirty="0" err="1"/>
              <a:t>nid</a:t>
            </a:r>
            <a:r>
              <a:rPr lang="en-IN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	in </a:t>
            </a:r>
            <a:r>
              <a:rPr lang="en-IN" sz="2000" dirty="0" err="1"/>
              <a:t>nfull_name</a:t>
            </a:r>
            <a:r>
              <a:rPr lang="en-IN" sz="2000" dirty="0"/>
              <a:t> text,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	in </a:t>
            </a:r>
            <a:r>
              <a:rPr lang="en-IN" sz="2000" dirty="0" err="1"/>
              <a:t>nage</a:t>
            </a:r>
            <a:r>
              <a:rPr lang="en-IN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	in </a:t>
            </a:r>
            <a:r>
              <a:rPr lang="en-IN" sz="2000" dirty="0" err="1"/>
              <a:t>ngender</a:t>
            </a:r>
            <a:r>
              <a:rPr lang="en-IN" sz="2000" dirty="0"/>
              <a:t> text,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	in </a:t>
            </a:r>
            <a:r>
              <a:rPr lang="en-IN" sz="2000" dirty="0" err="1"/>
              <a:t>nmodel</a:t>
            </a:r>
            <a:r>
              <a:rPr lang="en-IN" sz="2000" dirty="0"/>
              <a:t> text,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	in </a:t>
            </a:r>
            <a:r>
              <a:rPr lang="en-IN" sz="2000" dirty="0" err="1"/>
              <a:t>ncolor</a:t>
            </a:r>
            <a:r>
              <a:rPr lang="en-IN" sz="2000" dirty="0"/>
              <a:t> text,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	in </a:t>
            </a:r>
            <a:r>
              <a:rPr lang="en-IN" sz="2000" dirty="0" err="1"/>
              <a:t>nperformance</a:t>
            </a:r>
            <a:r>
              <a:rPr lang="en-IN" sz="2000" dirty="0"/>
              <a:t> int,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	in </a:t>
            </a:r>
            <a:r>
              <a:rPr lang="en-IN" sz="2000" dirty="0" err="1"/>
              <a:t>nkm</a:t>
            </a:r>
            <a:r>
              <a:rPr lang="en-IN" sz="2000" dirty="0"/>
              <a:t> int,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in </a:t>
            </a:r>
            <a:r>
              <a:rPr lang="en-IN" sz="2000" dirty="0" err="1"/>
              <a:t>nprice</a:t>
            </a:r>
            <a:r>
              <a:rPr lang="en-IN" sz="2000" dirty="0"/>
              <a:t> double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begin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        insert into </a:t>
            </a:r>
            <a:r>
              <a:rPr lang="en-IN" sz="2000" dirty="0" err="1"/>
              <a:t>nissan_dataset</a:t>
            </a:r>
            <a:r>
              <a:rPr lang="en-IN" sz="2000" dirty="0"/>
              <a:t> (id, </a:t>
            </a:r>
            <a:r>
              <a:rPr lang="en-IN" sz="2000" dirty="0" err="1"/>
              <a:t>full_name</a:t>
            </a:r>
            <a:r>
              <a:rPr lang="en-IN" sz="2000" dirty="0"/>
              <a:t>, age, gender, model, </a:t>
            </a:r>
            <a:r>
              <a:rPr lang="en-IN" sz="2000" dirty="0" err="1"/>
              <a:t>color</a:t>
            </a:r>
            <a:r>
              <a:rPr lang="en-IN" sz="2000" dirty="0"/>
              <a:t>, performance, km, price) values (</a:t>
            </a:r>
            <a:r>
              <a:rPr lang="en-IN" sz="2000" dirty="0" err="1"/>
              <a:t>nid</a:t>
            </a:r>
            <a:r>
              <a:rPr lang="en-IN" sz="2000" dirty="0"/>
              <a:t>, </a:t>
            </a:r>
            <a:r>
              <a:rPr lang="en-IN" sz="2000" dirty="0" err="1"/>
              <a:t>nfull_name</a:t>
            </a:r>
            <a:r>
              <a:rPr lang="en-IN" sz="2000" dirty="0"/>
              <a:t>, </a:t>
            </a:r>
            <a:r>
              <a:rPr lang="en-IN" sz="2000" dirty="0" err="1"/>
              <a:t>nage</a:t>
            </a:r>
            <a:r>
              <a:rPr lang="en-IN" sz="2000" dirty="0"/>
              <a:t>, </a:t>
            </a:r>
            <a:r>
              <a:rPr lang="en-IN" sz="2000" dirty="0" err="1"/>
              <a:t>ngender</a:t>
            </a:r>
            <a:r>
              <a:rPr lang="en-IN" sz="2000" dirty="0"/>
              <a:t>, </a:t>
            </a:r>
            <a:r>
              <a:rPr lang="en-IN" sz="2000" dirty="0" err="1"/>
              <a:t>nmodel</a:t>
            </a:r>
            <a:r>
              <a:rPr lang="en-IN" sz="2000" dirty="0"/>
              <a:t>, </a:t>
            </a:r>
            <a:r>
              <a:rPr lang="en-IN" sz="2000" dirty="0" err="1"/>
              <a:t>ncolor</a:t>
            </a:r>
            <a:r>
              <a:rPr lang="en-IN" sz="2000" dirty="0"/>
              <a:t>, </a:t>
            </a:r>
            <a:r>
              <a:rPr lang="en-IN" sz="2000" dirty="0" err="1"/>
              <a:t>nperformance</a:t>
            </a:r>
            <a:r>
              <a:rPr lang="en-IN" sz="2000" dirty="0"/>
              <a:t>, </a:t>
            </a:r>
            <a:r>
              <a:rPr lang="en-IN" sz="2000" dirty="0" err="1"/>
              <a:t>nkm,nprice</a:t>
            </a:r>
            <a:r>
              <a:rPr lang="en-IN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delimiter 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call </a:t>
            </a:r>
            <a:r>
              <a:rPr lang="en-US" sz="2000" dirty="0" err="1"/>
              <a:t>addentry</a:t>
            </a:r>
            <a:r>
              <a:rPr lang="en-US" sz="2000" dirty="0"/>
              <a:t>(10001, 'Tejashri Patil', 27, 'Female', 'Maxima', 'Blue', 350, 4200, 425000);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select * from </a:t>
            </a:r>
            <a:r>
              <a:rPr lang="en-IN" sz="2000" dirty="0" err="1"/>
              <a:t>nissan_dataset</a:t>
            </a:r>
            <a:r>
              <a:rPr lang="en-IN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631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68AC8-1434-9DE4-81EF-31BDDDF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199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Output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03A5C-A748-5922-EBE1-44DD12D5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2148175"/>
            <a:ext cx="7792739" cy="18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0A233-364C-3735-61D2-E004EFA7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9. Whenever a new record is created with the model name Frontier, change it to the Murano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0DD92-11E2-5DD8-02A8-83D41671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79"/>
            <a:ext cx="10515600" cy="496398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delimiter 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create trigger </a:t>
            </a:r>
            <a:r>
              <a:rPr lang="en-IN" sz="2000" dirty="0" err="1"/>
              <a:t>before_insert_model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before insert on </a:t>
            </a:r>
            <a:r>
              <a:rPr lang="en-IN" sz="2000" dirty="0" err="1"/>
              <a:t>nissan_dataset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for each 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if </a:t>
            </a:r>
            <a:r>
              <a:rPr lang="en-IN" sz="2000" dirty="0" err="1"/>
              <a:t>new.model</a:t>
            </a:r>
            <a:r>
              <a:rPr lang="en-IN" sz="2000" dirty="0"/>
              <a:t> = 'Frontier' then set </a:t>
            </a:r>
            <a:r>
              <a:rPr lang="en-IN" sz="2000" dirty="0" err="1"/>
              <a:t>new.model</a:t>
            </a:r>
            <a:r>
              <a:rPr lang="en-IN" sz="2000" dirty="0"/>
              <a:t> = 'Murano’;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    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delimiter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insert into </a:t>
            </a:r>
            <a:r>
              <a:rPr lang="en-IN" sz="2000" dirty="0" err="1"/>
              <a:t>nissan_dataset</a:t>
            </a:r>
            <a:r>
              <a:rPr lang="en-IN" sz="2000" dirty="0"/>
              <a:t> (model, </a:t>
            </a:r>
            <a:r>
              <a:rPr lang="en-IN" sz="2000" dirty="0" err="1"/>
              <a:t>color</a:t>
            </a:r>
            <a:r>
              <a:rPr lang="en-IN" sz="2000" dirty="0"/>
              <a:t>) values ('</a:t>
            </a:r>
            <a:r>
              <a:rPr lang="en-IN" sz="2000" dirty="0" err="1"/>
              <a:t>Frontier','Yellow</a:t>
            </a:r>
            <a:r>
              <a:rPr lang="en-IN" sz="2000" dirty="0"/>
              <a:t>’);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select * from </a:t>
            </a:r>
            <a:r>
              <a:rPr lang="en-IN" sz="2000" dirty="0" err="1"/>
              <a:t>nissan_dataset</a:t>
            </a:r>
            <a:r>
              <a:rPr lang="en-IN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900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E975A4-1DA1-A619-2DF7-3D3A73B4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333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OUTPUT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44B2C-8D7F-B6A8-A257-1B774FA0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8" y="1800808"/>
            <a:ext cx="7949681" cy="26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5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9E4D-8861-8FA5-6F96-ACED9C31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78719"/>
          </a:xfrm>
        </p:spPr>
        <p:txBody>
          <a:bodyPr/>
          <a:lstStyle/>
          <a:p>
            <a:r>
              <a:rPr lang="en-US" sz="1800" dirty="0"/>
              <a:t>10.</a:t>
            </a:r>
            <a:r>
              <a:rPr lang="en-US" dirty="0"/>
              <a:t> </a:t>
            </a:r>
            <a:r>
              <a:rPr lang="en-US" sz="1800" dirty="0"/>
              <a:t>Give the car details in which car model should be Murano and price should less than 30000.</a:t>
            </a:r>
            <a:br>
              <a:rPr lang="en-US" sz="1800" dirty="0"/>
            </a:br>
            <a:br>
              <a:rPr lang="en-US" sz="1800" dirty="0"/>
            </a:br>
            <a:r>
              <a:rPr lang="en-US" sz="2000" dirty="0"/>
              <a:t>select </a:t>
            </a:r>
            <a:r>
              <a:rPr lang="en-US" sz="2000" dirty="0" err="1"/>
              <a:t>concat</a:t>
            </a:r>
            <a:r>
              <a:rPr lang="en-US" sz="2000" dirty="0"/>
              <a:t>(model,' - ', color,' - ', performance,' - ', km,' - ', price) as </a:t>
            </a:r>
            <a:r>
              <a:rPr lang="en-US" sz="2000" dirty="0" err="1"/>
              <a:t>Car_details</a:t>
            </a:r>
            <a:r>
              <a:rPr lang="en-US" sz="2000" dirty="0"/>
              <a:t> from </a:t>
            </a:r>
            <a:r>
              <a:rPr lang="en-US" sz="2000" dirty="0" err="1"/>
              <a:t>nissan_dataset</a:t>
            </a:r>
            <a:r>
              <a:rPr lang="en-US" sz="2000" dirty="0"/>
              <a:t>  where model = 'Murano' and color = 'Blue' and price &lt; 30000;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B46BB-EF1B-D648-F724-87F7A414BFC9}"/>
              </a:ext>
            </a:extLst>
          </p:cNvPr>
          <p:cNvSpPr txBox="1"/>
          <p:nvPr/>
        </p:nvSpPr>
        <p:spPr>
          <a:xfrm>
            <a:off x="646111" y="275914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OUTPUT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F13AD-0CC2-EA6F-4A29-BC5874CF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72" y="3729527"/>
            <a:ext cx="395342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2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A814CB-DF8F-A673-4641-9F1183AC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286" y="36874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040495-932A-BE96-02BA-21CD7595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520" y="1978273"/>
            <a:ext cx="8946541" cy="4195481"/>
          </a:xfrm>
        </p:spPr>
        <p:txBody>
          <a:bodyPr/>
          <a:lstStyle/>
          <a:p>
            <a:r>
              <a:rPr lang="en-US" dirty="0"/>
              <a:t>It keeps record of each and everything inside showroom. </a:t>
            </a:r>
          </a:p>
          <a:p>
            <a:r>
              <a:rPr lang="en-US" dirty="0"/>
              <a:t>Anyone can find the best car within their budget to buy</a:t>
            </a:r>
          </a:p>
          <a:p>
            <a:r>
              <a:rPr lang="en-US" dirty="0"/>
              <a:t>Vey easy comparison between the model, price, km, cars condition  and price</a:t>
            </a:r>
          </a:p>
          <a:p>
            <a:r>
              <a:rPr lang="en-US" dirty="0"/>
              <a:t>Buyer can compare through all of these. </a:t>
            </a:r>
            <a:r>
              <a:rPr lang="en-US" dirty="0" err="1"/>
              <a:t>He/She</a:t>
            </a:r>
            <a:r>
              <a:rPr lang="en-US" dirty="0"/>
              <a:t> can choose the best model within the best price and a best condition car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28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7577-5ACA-ADFB-2F10-F61981F7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Project on database of cars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B445-7AFC-7699-8CF9-2623118A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 everyone wants to buy a car. But sometimes it is very difficult to buy good car in a budget. This project includes the “</a:t>
            </a:r>
            <a:r>
              <a:rPr lang="en-US" dirty="0" err="1"/>
              <a:t>Nissan_dataset</a:t>
            </a:r>
            <a:r>
              <a:rPr lang="en-US" dirty="0"/>
              <a:t>.” It is having details of second hand cars including the previous car owners. </a:t>
            </a:r>
          </a:p>
          <a:p>
            <a:r>
              <a:rPr lang="en-US" dirty="0"/>
              <a:t> Dataset is having 10 fields such as id, </a:t>
            </a:r>
            <a:r>
              <a:rPr lang="en-US" dirty="0" err="1"/>
              <a:t>full_name</a:t>
            </a:r>
            <a:r>
              <a:rPr lang="en-US" dirty="0"/>
              <a:t>, age, gender, model, color, performance, km, condition, price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39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F9CF72-6386-B35A-F1B4-5F4E0ABB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0849"/>
          </a:xfrm>
        </p:spPr>
        <p:txBody>
          <a:bodyPr>
            <a:normAutofit/>
          </a:bodyPr>
          <a:lstStyle/>
          <a:p>
            <a:r>
              <a:rPr lang="en-US" sz="2000" dirty="0"/>
              <a:t>1. Query all the customers having car model Pulsar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AFBA27-1887-A17F-DA1D-BB5D61C5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913465"/>
            <a:ext cx="10515600" cy="479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err="1"/>
              <a:t>nissan_dataset</a:t>
            </a:r>
            <a:r>
              <a:rPr lang="en-US" sz="2000" dirty="0"/>
              <a:t> where model = 'pulsar';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39F42-57ED-84DB-8A64-47DD98E82230}"/>
              </a:ext>
            </a:extLst>
          </p:cNvPr>
          <p:cNvSpPr txBox="1"/>
          <p:nvPr/>
        </p:nvSpPr>
        <p:spPr>
          <a:xfrm>
            <a:off x="646111" y="148356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</a:t>
            </a:r>
            <a:endParaRPr lang="en-IN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41A8718E-9B75-642B-C114-BEBB506E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60" y="1644906"/>
            <a:ext cx="8425541" cy="48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7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AC5E-500E-9B20-A89A-5CA4480E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04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2. Query count of ids for the customers having car model Pulsar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131B-FE6F-F497-897E-217BDC87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755"/>
            <a:ext cx="10515600" cy="5337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count(id) as count from </a:t>
            </a:r>
            <a:r>
              <a:rPr lang="en-US" sz="2000" dirty="0" err="1"/>
              <a:t>nissan_dataset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where id in (select id from </a:t>
            </a:r>
            <a:r>
              <a:rPr lang="en-US" sz="2000" dirty="0" err="1"/>
              <a:t>nissan_dataset</a:t>
            </a:r>
            <a:r>
              <a:rPr lang="en-US" sz="2000" dirty="0"/>
              <a:t> where model = 'pulsar’);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01C6-B12E-303F-4F26-3DA8DC14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91" y="2976465"/>
            <a:ext cx="1865219" cy="12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7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36D59-BFF5-D51D-207B-7997D7D3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1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3. Query all the customers from the </a:t>
            </a:r>
            <a:r>
              <a:rPr lang="en-US" sz="2000" dirty="0" err="1"/>
              <a:t>nissan</a:t>
            </a:r>
            <a:r>
              <a:rPr lang="en-US" sz="2000" dirty="0"/>
              <a:t> dataset those are having car model as Pulsar and output should in ascending order of price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E61EA-8738-C66F-1FA4-632865FE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923"/>
            <a:ext cx="10515600" cy="1314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e.*, </a:t>
            </a:r>
          </a:p>
          <a:p>
            <a:pPr marL="0" indent="0">
              <a:buNone/>
            </a:pPr>
            <a:r>
              <a:rPr lang="en-US" sz="2000" dirty="0" err="1"/>
              <a:t>row_number</a:t>
            </a:r>
            <a:r>
              <a:rPr lang="en-US" sz="2000" dirty="0"/>
              <a:t>() over (order by price) as </a:t>
            </a:r>
            <a:r>
              <a:rPr lang="en-US" sz="2000" dirty="0" err="1"/>
              <a:t>row_num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nissan_dataset</a:t>
            </a:r>
            <a:r>
              <a:rPr lang="en-US" sz="2000" dirty="0"/>
              <a:t> e where model = 'pulsar’;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2456D-4BED-E967-9C1E-A2B2F9F8441F}"/>
              </a:ext>
            </a:extLst>
          </p:cNvPr>
          <p:cNvSpPr txBox="1"/>
          <p:nvPr/>
        </p:nvSpPr>
        <p:spPr>
          <a:xfrm>
            <a:off x="772109" y="248855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OUTPUT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F9C37-44E0-86E8-7DC8-B25BBCD0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27" y="2488554"/>
            <a:ext cx="8368673" cy="38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1C84-EB11-C263-EE46-1823A08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65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4. Query average of price from </a:t>
            </a:r>
            <a:r>
              <a:rPr lang="en-US" sz="2000" dirty="0" err="1"/>
              <a:t>nissan</a:t>
            </a:r>
            <a:r>
              <a:rPr lang="en-US" sz="2000" dirty="0"/>
              <a:t> dataset in which car model should Pulsar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574-A2CE-3345-7A01-74CBD721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80"/>
            <a:ext cx="10515600" cy="542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avg(price) as </a:t>
            </a:r>
            <a:r>
              <a:rPr lang="en-US" sz="2000" dirty="0" err="1"/>
              <a:t>avg_price</a:t>
            </a:r>
            <a:r>
              <a:rPr lang="en-US" sz="2000" dirty="0"/>
              <a:t> from (select * from </a:t>
            </a:r>
            <a:r>
              <a:rPr lang="en-US" sz="2000" dirty="0" err="1"/>
              <a:t>nissan_dataset</a:t>
            </a:r>
            <a:r>
              <a:rPr lang="en-US" sz="2000" dirty="0"/>
              <a:t> where model = 'pulsar') as model_1;</a:t>
            </a:r>
          </a:p>
          <a:p>
            <a:pPr marL="0" indent="0">
              <a:buNone/>
            </a:pPr>
            <a:r>
              <a:rPr lang="en-US" sz="2000" dirty="0"/>
              <a:t>Output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FA449-5C0C-CCA3-3FF1-03723684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19" y="2742642"/>
            <a:ext cx="2131162" cy="11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7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C71A-304C-870B-4220-73668E15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5. Show the car models having different colors 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540F-5B98-15EF-357A-75005C8E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4441"/>
            <a:ext cx="10515600" cy="1660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Select distinct n1.model, n1.color</a:t>
            </a:r>
          </a:p>
          <a:p>
            <a:pPr marL="0" indent="0">
              <a:buNone/>
            </a:pPr>
            <a:r>
              <a:rPr lang="en-IN" sz="2000" dirty="0"/>
              <a:t>from </a:t>
            </a:r>
            <a:r>
              <a:rPr lang="en-IN" sz="2000" dirty="0" err="1"/>
              <a:t>nissan_dataset</a:t>
            </a:r>
            <a:r>
              <a:rPr lang="en-IN" sz="2000" dirty="0"/>
              <a:t> n1</a:t>
            </a:r>
          </a:p>
          <a:p>
            <a:pPr marL="0" indent="0">
              <a:buNone/>
            </a:pPr>
            <a:r>
              <a:rPr lang="en-IN" sz="2000" dirty="0"/>
              <a:t>join </a:t>
            </a:r>
            <a:r>
              <a:rPr lang="en-IN" sz="2000" dirty="0" err="1"/>
              <a:t>nissan_dataset</a:t>
            </a:r>
            <a:r>
              <a:rPr lang="en-IN" sz="2000" dirty="0"/>
              <a:t> n2</a:t>
            </a:r>
          </a:p>
          <a:p>
            <a:pPr marL="0" indent="0">
              <a:buNone/>
            </a:pPr>
            <a:r>
              <a:rPr lang="en-IN" sz="2000" dirty="0"/>
              <a:t>on n2.model = n1.model and n2.color != n1.color;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7F4DE-616D-E09D-A7AA-E6CB1D1F744C}"/>
              </a:ext>
            </a:extLst>
          </p:cNvPr>
          <p:cNvSpPr txBox="1"/>
          <p:nvPr/>
        </p:nvSpPr>
        <p:spPr>
          <a:xfrm>
            <a:off x="838200" y="2528694"/>
            <a:ext cx="1130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OUTPUT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ED7BC-56FB-7A93-6E89-C0D7CA42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30" y="1306606"/>
            <a:ext cx="2188317" cy="47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4B01-0A68-CD7D-A4A8-535D8BAB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65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6. Show the car models in a group and calculate their average and arrange them in a descending order of price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EE39-E34D-52E9-8D03-2554DA5C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053"/>
            <a:ext cx="10515600" cy="5215910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with </a:t>
            </a:r>
            <a:r>
              <a:rPr lang="en-US" sz="2000" dirty="0" err="1"/>
              <a:t>best_cars</a:t>
            </a:r>
            <a:r>
              <a:rPr lang="en-US" sz="2000" dirty="0"/>
              <a:t> as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(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	select model, avg(price) as </a:t>
            </a:r>
            <a:r>
              <a:rPr lang="en-US" sz="2000" dirty="0" err="1"/>
              <a:t>avg_price</a:t>
            </a:r>
            <a:r>
              <a:rPr lang="en-US" sz="2000" dirty="0"/>
              <a:t>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	from </a:t>
            </a:r>
            <a:r>
              <a:rPr lang="en-US" sz="2000" dirty="0" err="1"/>
              <a:t>nissan_dataset</a:t>
            </a:r>
            <a:r>
              <a:rPr lang="en-US" sz="2000" dirty="0"/>
              <a:t>  group by model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select model, </a:t>
            </a:r>
            <a:r>
              <a:rPr lang="en-US" sz="2000" dirty="0" err="1"/>
              <a:t>avg_price</a:t>
            </a:r>
            <a:r>
              <a:rPr lang="en-US" sz="2000" dirty="0"/>
              <a:t> from </a:t>
            </a:r>
            <a:r>
              <a:rPr lang="en-US" sz="2000" dirty="0" err="1"/>
              <a:t>best_cars</a:t>
            </a:r>
            <a:endParaRPr lang="en-US" sz="20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/>
              <a:t>order by </a:t>
            </a:r>
            <a:r>
              <a:rPr lang="en-US" sz="2000" dirty="0" err="1"/>
              <a:t>avg_price</a:t>
            </a:r>
            <a:r>
              <a:rPr lang="en-US" sz="2000" dirty="0"/>
              <a:t> desc;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948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F7CD3-AD9C-B54C-4D4F-DBC4262B9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3" y="709127"/>
            <a:ext cx="2411120" cy="4730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F281C-FD9D-068F-7AAA-F07A310C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47" y="709127"/>
            <a:ext cx="2411120" cy="473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F5CBC-5E93-9622-C0CE-4B2908FD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650" y="709127"/>
            <a:ext cx="2336165" cy="4730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5B5208-98D2-956E-C202-A89E8C08A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380" y="709127"/>
            <a:ext cx="2410637" cy="4730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BD1EF-781C-F271-F97B-C55D59F2C13D}"/>
              </a:ext>
            </a:extLst>
          </p:cNvPr>
          <p:cNvSpPr txBox="1"/>
          <p:nvPr/>
        </p:nvSpPr>
        <p:spPr>
          <a:xfrm>
            <a:off x="1544342" y="41988"/>
            <a:ext cx="262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170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797</TotalTime>
  <Words>809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Ion</vt:lpstr>
      <vt:lpstr>SQL Mini Project</vt:lpstr>
      <vt:lpstr>Project on database of cars</vt:lpstr>
      <vt:lpstr>1. Query all the customers having car model Pulsar</vt:lpstr>
      <vt:lpstr>2. Query count of ids for the customers having car model Pulsar</vt:lpstr>
      <vt:lpstr>3. Query all the customers from the nissan dataset those are having car model as Pulsar and output should in ascending order of price</vt:lpstr>
      <vt:lpstr>4. Query average of price from nissan dataset in which car model should Pulsar</vt:lpstr>
      <vt:lpstr>5. Show the car models having different colors </vt:lpstr>
      <vt:lpstr>6. Show the car models in a group and calculate their average and arrange them in a descending order of price</vt:lpstr>
      <vt:lpstr>PowerPoint Presentation</vt:lpstr>
      <vt:lpstr>7. Create a copy of a original table, from that copied table insert a new record into the table</vt:lpstr>
      <vt:lpstr>8. Create a procedure for inserting a new record in a table</vt:lpstr>
      <vt:lpstr>Output</vt:lpstr>
      <vt:lpstr>9. Whenever a new record is created with the model name Frontier, change it to the Murano</vt:lpstr>
      <vt:lpstr>OUTPUT</vt:lpstr>
      <vt:lpstr>10. Give the car details in which car model should be Murano and price should less than 30000.  select concat(model,' - ', color,' - ', performance,' - ', km,' - ', price) as Car_details from nissan_dataset  where model = 'Murano' and color = 'Blue' and price &lt; 30000;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Tejashri Patil</dc:creator>
  <cp:lastModifiedBy>Tejashri Patil</cp:lastModifiedBy>
  <cp:revision>11</cp:revision>
  <dcterms:created xsi:type="dcterms:W3CDTF">2024-08-22T14:11:52Z</dcterms:created>
  <dcterms:modified xsi:type="dcterms:W3CDTF">2024-09-19T13:52:22Z</dcterms:modified>
</cp:coreProperties>
</file>